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96A-6790-4A40-A32B-07F4726F8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453B5-BD0F-BC46-B79E-CEE835F1D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890A-DF34-F94A-BBEB-BBCAF5AA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383C-7483-AF43-A2B9-8847CDDE6995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0E3A-DE0E-4947-B107-5EE3C534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EBE27-D68F-1B41-A7A5-145599DA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017E-A5E3-2A4E-990A-95B24B83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1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BAA2-DD28-9140-AEA3-A8CD20E3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3575C-EC46-E442-ACAD-AB8CD5AC6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A17CA-F95A-1949-88E6-7C631E38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383C-7483-AF43-A2B9-8847CDDE6995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3102-2772-3340-990A-58429F99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5BDB-0F12-B64A-9D82-F15565E9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017E-A5E3-2A4E-990A-95B24B83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154DC-6099-834B-93C6-A57EB4946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1D75F-2A58-2C43-8A41-858B4C06B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9361-028C-C94D-9A9B-F462994B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383C-7483-AF43-A2B9-8847CDDE6995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84E1E-E487-DC44-A3B9-AF7D8BFC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6DADF-72AF-FD49-83A6-F191AFC9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017E-A5E3-2A4E-990A-95B24B83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7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528F-B6AE-CF44-AE6E-7A1FEC89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9071-2B45-5149-A548-5DE9E304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05CD2-620B-B84E-B464-D2CAEAE0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383C-7483-AF43-A2B9-8847CDDE6995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4041-C821-1E4E-B5BD-6D659556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80B55-FB24-CE46-AADD-1EEDF861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017E-A5E3-2A4E-990A-95B24B83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9D3F-0A58-0049-BA5A-4FE69086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617A7-8A62-9741-BD8D-2635D81AE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B6D4D-D739-2F4B-BB96-E5C24BBB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383C-7483-AF43-A2B9-8847CDDE6995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43DD-7627-AE4F-96C2-EDDF0E17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1A64F-5678-A146-A268-B151F2B1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017E-A5E3-2A4E-990A-95B24B83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75A3-BE64-B54E-8BB2-28DB76F4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E94E-C4DE-8D45-8077-9BBB1305F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DBB65-9737-8146-848E-66B815C6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6A65F-D703-9641-B2CB-0B162760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383C-7483-AF43-A2B9-8847CDDE6995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28F30-7B6B-0146-B8F7-4CE55C05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E51A-C4B5-B04A-9910-7DA8C49B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017E-A5E3-2A4E-990A-95B24B83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2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355B-F38E-924B-A70C-920C8D2E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7E1C1-42A3-0B43-B139-C58EA028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96FF2-2EBC-CD44-A8B9-FA5CA9402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DA609-B118-2A41-AB8C-69FD37540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9A4A7-EA8A-314C-8939-D767F165F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83A64-A286-4946-AA0F-25F64728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383C-7483-AF43-A2B9-8847CDDE6995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97282-65BB-9640-9BBA-26C1CFFC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3D2C9-2BBC-7C4C-9AA8-9C57BF3C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017E-A5E3-2A4E-990A-95B24B83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8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4168-A99F-D34F-BAB9-1D1CC500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1427B-3FBE-A748-9B41-EC12A99E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383C-7483-AF43-A2B9-8847CDDE6995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BB99-B4E7-A743-AC82-5FBC5855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54B4C-FC0F-DB46-9262-3D01ECE0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017E-A5E3-2A4E-990A-95B24B83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805F2-3572-6749-8A6E-A111E52F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383C-7483-AF43-A2B9-8847CDDE6995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A99D4-A21D-F945-BB47-52FB6B25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D3EC3-CDDB-4049-9E83-106F60D9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017E-A5E3-2A4E-990A-95B24B83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BFAD-3A84-484B-BB3F-CE2D06CA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3F60-2530-CF45-A150-DBB09342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6147C-AEC5-194A-B835-65EFCAD1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AF068-BE73-4442-B6B4-6BAE8A75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383C-7483-AF43-A2B9-8847CDDE6995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2AD66-1801-0B44-9458-E0CC7445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2E993-D9A7-1749-B468-DEF5FE31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017E-A5E3-2A4E-990A-95B24B83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6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6A95-C231-024A-AC31-188BB0A2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83488-CBB7-D242-81C7-6A8D5CAAE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38A46-3CA7-9E47-8D30-82F8EE5C8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E1C2C-F38B-6043-88E5-F3FC51F3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383C-7483-AF43-A2B9-8847CDDE6995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F4029-72CC-9048-9669-CB013CA0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AA8A3-1885-0945-97AA-1CD31B0E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017E-A5E3-2A4E-990A-95B24B83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5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7071B-7151-884C-86EC-16ADC20A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BA7A4-0C6E-814F-806A-68DB700F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24A5-FD6A-1E4B-AAE2-FC0B547F7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D383C-7483-AF43-A2B9-8847CDDE6995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561D3-0379-B042-AA69-FADD424E3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349FD-12E7-AC4D-A340-315CBDA1C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017E-A5E3-2A4E-990A-95B24B83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4568D50-5611-644E-BAB9-89D06658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973" y="1320650"/>
            <a:ext cx="5294833" cy="38440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A2F38F-07A4-B641-8C2A-35D10693A34D}"/>
              </a:ext>
            </a:extLst>
          </p:cNvPr>
          <p:cNvSpPr txBox="1"/>
          <p:nvPr/>
        </p:nvSpPr>
        <p:spPr>
          <a:xfrm>
            <a:off x="4390226" y="858041"/>
            <a:ext cx="6937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Arial" panose="020B0604020202020204" pitchFamily="34" charset="0"/>
              </a:rPr>
              <a:t>[Tools] How to use ChatGPT for our study?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65F77-D62D-404A-95CD-74F3A78A422F}"/>
              </a:ext>
            </a:extLst>
          </p:cNvPr>
          <p:cNvSpPr txBox="1"/>
          <p:nvPr/>
        </p:nvSpPr>
        <p:spPr>
          <a:xfrm>
            <a:off x="4712478" y="2366146"/>
            <a:ext cx="6771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Ask me questions! I knows everything!</a:t>
            </a:r>
          </a:p>
        </p:txBody>
      </p:sp>
      <p:pic>
        <p:nvPicPr>
          <p:cNvPr id="6" name="Picture 5" descr="A picture containing automaton, light&#10;&#10;Description automatically generated">
            <a:extLst>
              <a:ext uri="{FF2B5EF4-FFF2-40B4-BE49-F238E27FC236}">
                <a16:creationId xmlns:a16="http://schemas.microsoft.com/office/drawing/2014/main" id="{4FD3FC9A-02CC-0249-965E-C6ADDE52F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226" y="2513821"/>
            <a:ext cx="6845726" cy="302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0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0BCE6-27BC-AD4A-9897-A727E00DE2C6}"/>
              </a:ext>
            </a:extLst>
          </p:cNvPr>
          <p:cNvSpPr txBox="1"/>
          <p:nvPr/>
        </p:nvSpPr>
        <p:spPr>
          <a:xfrm>
            <a:off x="1652716" y="1730215"/>
            <a:ext cx="92017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Summarize scientific papers with reasonably good performance</a:t>
            </a:r>
          </a:p>
          <a:p>
            <a:pPr marL="342900" indent="-342900">
              <a:buFontTx/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Write codes for specific tasks</a:t>
            </a:r>
          </a:p>
          <a:p>
            <a:pPr marL="342900" indent="-3429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Write reasonably good sentences/paragraph with brief inputs</a:t>
            </a:r>
          </a:p>
          <a:p>
            <a:pPr marL="342900" indent="-3429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List down relevant papers related to specific field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5.  Know correct answers about basic biological questions, propose research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B8C5C-805D-7C42-A2E6-4912777A44DE}"/>
              </a:ext>
            </a:extLst>
          </p:cNvPr>
          <p:cNvSpPr txBox="1"/>
          <p:nvPr/>
        </p:nvSpPr>
        <p:spPr>
          <a:xfrm>
            <a:off x="1652716" y="665923"/>
            <a:ext cx="737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I found ChatGPT can do by far?</a:t>
            </a:r>
          </a:p>
        </p:txBody>
      </p:sp>
    </p:spTree>
    <p:extLst>
      <p:ext uri="{BB962C8B-B14F-4D97-AF65-F5344CB8AC3E}">
        <p14:creationId xmlns:p14="http://schemas.microsoft.com/office/powerpoint/2010/main" val="428626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70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BM DoHyeon OTF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He,Wei</dc:creator>
  <cp:lastModifiedBy>He,Wei</cp:lastModifiedBy>
  <cp:revision>3</cp:revision>
  <dcterms:created xsi:type="dcterms:W3CDTF">2023-02-09T04:27:18Z</dcterms:created>
  <dcterms:modified xsi:type="dcterms:W3CDTF">2023-02-09T05:35:08Z</dcterms:modified>
</cp:coreProperties>
</file>