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9" r:id="rId2"/>
    <p:sldId id="290" r:id="rId3"/>
    <p:sldId id="29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4B149-CDB5-E942-A356-7ACE76AA6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B2998-A18C-C742-90D0-83A8A7FF5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6C33E-7259-3C40-B2DF-7FF21EC42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DA0A-F074-B34F-94B0-6229609F1AA8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0ADDB-A251-1841-857C-D3EA4D6B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62495-00C1-D84D-AA86-C8AEC8A8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C805-122E-714C-A111-7171C9C4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4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FC08-0EC6-AD45-A4F8-C1B668EF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12934-DFF6-3C48-AADA-993829B7B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1FD76-B24F-F94E-A53B-51192C91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DA0A-F074-B34F-94B0-6229609F1AA8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0AE58-B654-F94C-8274-A74A2387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B09A1-B0C8-5E4E-8A3D-CB866D37C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C805-122E-714C-A111-7171C9C4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3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2CD328-3B59-0F49-B564-61C015CE5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57281-127E-2945-85D6-414271CA5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CD581-7C4D-B743-9E4F-1C8C0A21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DA0A-F074-B34F-94B0-6229609F1AA8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6BD76-7728-784C-939D-3C1A82579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5DB92-2979-F74D-9E0B-06E2C884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C805-122E-714C-A111-7171C9C4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3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6D689-ECDD-934C-BF9F-84E6E19E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54C77-3F57-2448-8401-5BC918BE8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283D-7BE6-524C-A829-9B015E5A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DA0A-F074-B34F-94B0-6229609F1AA8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37D35-A6E2-434D-9B78-2EA074B1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768AE-CC68-CA42-8196-86CECFB9D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C805-122E-714C-A111-7171C9C4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6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BA642-7225-D84A-A66F-7C42DAE0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FD6DD-0945-BB42-801C-0F47343B4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B6E52-5B08-8A43-8327-B570E863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DA0A-F074-B34F-94B0-6229609F1AA8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D6BA2-9D4D-284D-A6DC-BA506875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9FB2C-AF20-3649-BAAB-C58F9E5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C805-122E-714C-A111-7171C9C4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6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2310C-6AB8-D049-8B1B-317B34F3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463C1-AA9C-5B4B-9A7E-BA1164599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99F82-3C23-344E-AA29-DBB13FC34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2962A-4ECA-8548-895B-60935000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DA0A-F074-B34F-94B0-6229609F1AA8}" type="datetimeFigureOut">
              <a:rPr lang="en-US" smtClean="0"/>
              <a:t>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59C5B-78D5-F446-B824-E8A11D3B7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8C142-FD57-C241-82CC-A6BC561D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C805-122E-714C-A111-7171C9C4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2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9145-6A0B-5E4F-ACCF-57E56DDA9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0FEB4-D967-7F4B-95C9-B92AEDD07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B975D-3D7B-9C4F-A828-3E9D41A2F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9760F-1FA7-2A4A-8010-C314DF696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5EBFF-264C-B94A-9FCA-6F318E6E3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EE1BF-65AB-1346-8E72-513FDBC4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DA0A-F074-B34F-94B0-6229609F1AA8}" type="datetimeFigureOut">
              <a:rPr lang="en-US" smtClean="0"/>
              <a:t>2/11/23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957B5E-92EE-6C4D-889E-DF5DF108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AEEC7-FEAE-4944-A1F1-76C0E754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C805-122E-714C-A111-7171C9C4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828A0-ED2C-DC4A-917C-B3E0897C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487D-5BBD-1041-B3F6-9E2F5998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DA0A-F074-B34F-94B0-6229609F1AA8}" type="datetimeFigureOut">
              <a:rPr lang="en-US" smtClean="0"/>
              <a:t>2/11/23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B4FCF-A922-6D42-915C-4C8181334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E8F60-07C6-BE48-8133-3CA4DD27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C805-122E-714C-A111-7171C9C4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2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6F59D-3DAA-D349-A929-BE058D55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DA0A-F074-B34F-94B0-6229609F1AA8}" type="datetimeFigureOut">
              <a:rPr lang="en-US" smtClean="0"/>
              <a:t>2/11/23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F80D1-9875-0B40-B982-3B47C01C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46318-2156-8140-AB41-A16166B5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C805-122E-714C-A111-7171C9C4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1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F59A-F8C1-304C-94D5-7F19584F7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7D352-B812-704E-A21C-AF3C63ED2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38796-6EE7-F640-B028-1C8C37672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9941C-3BF3-D14C-B633-BD66D3E4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DA0A-F074-B34F-94B0-6229609F1AA8}" type="datetimeFigureOut">
              <a:rPr lang="en-US" smtClean="0"/>
              <a:t>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B57E6-190E-2F4F-98F6-5FAAD0536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B5FB2-2DB2-1643-BDF1-5BB69DF6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C805-122E-714C-A111-7171C9C4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9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2B7D3-A4AC-1D48-BAEC-92A435E1D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00657E-1F41-1C43-AB99-9DDAC3294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40B8D-BF5E-F84C-86E1-681030543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FF79B-623F-934C-A79F-E8AF25F88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DA0A-F074-B34F-94B0-6229609F1AA8}" type="datetimeFigureOut">
              <a:rPr lang="en-US" smtClean="0"/>
              <a:t>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C05C7-8E11-FA49-8375-B1828329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FA717-0BC8-F744-B5CA-666C9A044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C805-122E-714C-A111-7171C9C4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2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B2A954-51D1-E740-9003-98886963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46BEC-AEE7-FB43-9778-004ACCDB5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9319-AD6C-8F4E-A5AD-01536A638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ADA0A-F074-B34F-94B0-6229609F1AA8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5CA44-A2FE-9A4C-A5C5-0B08B910ED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A3334-C1B6-8C49-8476-04A878DCE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0C805-122E-714C-A111-7171C9C4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0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54DA3EA-4C92-8D4E-9A1F-01001FFF2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9476" y="1575732"/>
            <a:ext cx="5105421" cy="37065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CF86BE-FE95-C84E-849C-0C9A1F16AF0C}"/>
              </a:ext>
            </a:extLst>
          </p:cNvPr>
          <p:cNvSpPr txBox="1"/>
          <p:nvPr/>
        </p:nvSpPr>
        <p:spPr>
          <a:xfrm>
            <a:off x="4354273" y="866413"/>
            <a:ext cx="67526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>
                <a:latin typeface="HEITI TC MEDIUM" pitchFamily="2" charset="-128"/>
                <a:ea typeface="HEITI TC MEDIUM" pitchFamily="2" charset="-128"/>
                <a:cs typeface="Arial" panose="020B0604020202020204" pitchFamily="34" charset="0"/>
              </a:rPr>
              <a:t>[闲聊篇]</a:t>
            </a:r>
            <a:r>
              <a:rPr lang="zh-CN" altLang="en-US" sz="4000" b="1" dirty="0">
                <a:latin typeface="HEITI TC MEDIUM" pitchFamily="2" charset="-128"/>
                <a:ea typeface="HEITI TC MEDIUM" pitchFamily="2" charset="-128"/>
                <a:cs typeface="Arial" panose="020B0604020202020204" pitchFamily="34" charset="0"/>
              </a:rPr>
              <a:t> 浅谈 </a:t>
            </a:r>
            <a:r>
              <a:rPr lang="en-US" altLang="zh-CN" sz="4000" b="1" dirty="0">
                <a:latin typeface="HEITI TC MEDIUM" pitchFamily="2" charset="-128"/>
                <a:ea typeface="HEITI TC MEDIUM" pitchFamily="2" charset="-128"/>
                <a:cs typeface="Arial" panose="020B0604020202020204" pitchFamily="34" charset="0"/>
              </a:rPr>
              <a:t>ChatGPT </a:t>
            </a:r>
            <a:r>
              <a:rPr lang="zh-CN" altLang="en-US" sz="4000" b="1" dirty="0">
                <a:latin typeface="HEITI TC MEDIUM" pitchFamily="2" charset="-128"/>
                <a:ea typeface="HEITI TC MEDIUM" pitchFamily="2" charset="-128"/>
                <a:cs typeface="Arial" panose="020B0604020202020204" pitchFamily="34" charset="0"/>
              </a:rPr>
              <a:t>带来的机遇和挑战？</a:t>
            </a:r>
            <a:endParaRPr lang="en-US" sz="4000" b="1" dirty="0">
              <a:latin typeface="BM DoHyeon OTF" panose="020B0600000101010101" pitchFamily="34" charset="-127"/>
              <a:ea typeface="BM DoHyeon OTF" panose="020B0600000101010101" pitchFamily="34" charset="-127"/>
              <a:cs typeface="Arial" panose="020B0604020202020204" pitchFamily="34" charset="0"/>
            </a:endParaRPr>
          </a:p>
        </p:txBody>
      </p:sp>
      <p:pic>
        <p:nvPicPr>
          <p:cNvPr id="4" name="Picture 3" descr="A picture containing automaton, light&#10;&#10;Description automatically generated">
            <a:extLst>
              <a:ext uri="{FF2B5EF4-FFF2-40B4-BE49-F238E27FC236}">
                <a16:creationId xmlns:a16="http://schemas.microsoft.com/office/drawing/2014/main" id="{1A4047E4-B6BC-964B-AF37-A79E54AE8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773" y="3021071"/>
            <a:ext cx="6339687" cy="28000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81AB72-D04F-3840-BC26-B34C1332EE5E}"/>
              </a:ext>
            </a:extLst>
          </p:cNvPr>
          <p:cNvSpPr txBox="1"/>
          <p:nvPr/>
        </p:nvSpPr>
        <p:spPr>
          <a:xfrm>
            <a:off x="5160710" y="2728683"/>
            <a:ext cx="5739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俺是智能专家</a:t>
            </a:r>
            <a:r>
              <a:rPr lang="zh-CN" altLang="en-US" sz="3200" dirty="0">
                <a:solidFill>
                  <a:srgbClr val="FF0000"/>
                </a:solidFill>
              </a:rPr>
              <a:t>，</a:t>
            </a:r>
            <a:r>
              <a:rPr lang="en-US" sz="3200" dirty="0">
                <a:solidFill>
                  <a:srgbClr val="FF0000"/>
                </a:solidFill>
              </a:rPr>
              <a:t>也是废话大王</a:t>
            </a:r>
            <a:r>
              <a:rPr lang="zh-CN" altLang="en-US" sz="3200" dirty="0">
                <a:solidFill>
                  <a:srgbClr val="FF0000"/>
                </a:solidFill>
              </a:rPr>
              <a:t>！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22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automaton, light&#10;&#10;Description automatically generated">
            <a:extLst>
              <a:ext uri="{FF2B5EF4-FFF2-40B4-BE49-F238E27FC236}">
                <a16:creationId xmlns:a16="http://schemas.microsoft.com/office/drawing/2014/main" id="{EBFD3341-2F09-8340-91D2-D60741F9A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656" y="763464"/>
            <a:ext cx="5416074" cy="23920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A9EF12-935F-B14A-BC6D-66C2B8189BA5}"/>
              </a:ext>
            </a:extLst>
          </p:cNvPr>
          <p:cNvSpPr txBox="1"/>
          <p:nvPr/>
        </p:nvSpPr>
        <p:spPr>
          <a:xfrm>
            <a:off x="1272207" y="554742"/>
            <a:ext cx="618213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HEITI TC MEDIUM" pitchFamily="2" charset="-128"/>
                <a:ea typeface="HEITI TC MEDIUM" pitchFamily="2" charset="-128"/>
              </a:rPr>
              <a:t>优点</a:t>
            </a:r>
            <a:r>
              <a:rPr lang="zh-CN" altLang="en-US" sz="2400" b="1" dirty="0">
                <a:solidFill>
                  <a:srgbClr val="FF0000"/>
                </a:solidFill>
                <a:latin typeface="HEITI TC MEDIUM" pitchFamily="2" charset="-128"/>
                <a:ea typeface="HEITI TC MEDIUM" pitchFamily="2" charset="-128"/>
              </a:rPr>
              <a:t>：</a:t>
            </a:r>
            <a:endParaRPr lang="en-US" altLang="zh-CN" sz="2400" b="1" dirty="0">
              <a:solidFill>
                <a:srgbClr val="FF0000"/>
              </a:solidFill>
              <a:latin typeface="HEITI TC MEDIUM" pitchFamily="2" charset="-128"/>
              <a:ea typeface="HEITI TC MEDIUM" pitchFamily="2" charset="-128"/>
            </a:endParaRPr>
          </a:p>
          <a:p>
            <a:endParaRPr lang="en-US" sz="2400" b="1" dirty="0">
              <a:latin typeface="HEITI TC MEDIUM" pitchFamily="2" charset="-128"/>
              <a:ea typeface="HEITI TC MEDIUM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iti TC Medium" pitchFamily="2" charset="-128"/>
                <a:ea typeface="Heiti TC Medium" pitchFamily="2" charset="-128"/>
              </a:rPr>
              <a:t>给出足够的信息可以写出平均水准之上的</a:t>
            </a:r>
            <a:r>
              <a:rPr lang="zh-CN" altLang="en-US" dirty="0">
                <a:latin typeface="Heiti TC Medium" pitchFamily="2" charset="-128"/>
                <a:ea typeface="Heiti TC Medium" pitchFamily="2" charset="-128"/>
              </a:rPr>
              <a:t>合格文本</a:t>
            </a:r>
            <a:endParaRPr lang="en-US" altLang="zh-CN" dirty="0">
              <a:latin typeface="Heiti TC Medium" pitchFamily="2" charset="-128"/>
              <a:ea typeface="Heiti TC Medium" pitchFamily="2" charset="-128"/>
            </a:endParaRPr>
          </a:p>
          <a:p>
            <a:endParaRPr lang="en-US" altLang="zh-CN" dirty="0">
              <a:latin typeface="Heiti TC Medium" pitchFamily="2" charset="-128"/>
              <a:ea typeface="Heiti TC Medium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Heiti TC Medium" pitchFamily="2" charset="-128"/>
                <a:ea typeface="Heiti TC Medium" pitchFamily="2" charset="-128"/>
              </a:rPr>
              <a:t>给出特定指令可以写出平均水准之上的合格代码</a:t>
            </a:r>
            <a:endParaRPr lang="en-US" altLang="zh-CN" dirty="0">
              <a:latin typeface="Heiti TC Medium" pitchFamily="2" charset="-128"/>
              <a:ea typeface="Heiti TC Medium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Heiti TC Medium" pitchFamily="2" charset="-128"/>
              <a:ea typeface="Heiti TC Medium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Heiti TC Medium" pitchFamily="2" charset="-128"/>
                <a:ea typeface="Heiti TC Medium" pitchFamily="2" charset="-128"/>
              </a:rPr>
              <a:t>快速阅读文本并总结要点和提出改进意见</a:t>
            </a:r>
            <a:endParaRPr lang="en-US" altLang="zh-CN" dirty="0">
              <a:latin typeface="Heiti TC Medium" pitchFamily="2" charset="-128"/>
              <a:ea typeface="Heiti TC Medium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Heiti TC Medium" pitchFamily="2" charset="-128"/>
              <a:ea typeface="Heiti TC Medium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Heiti TC Medium" pitchFamily="2" charset="-128"/>
                <a:ea typeface="Heiti TC Medium" pitchFamily="2" charset="-128"/>
              </a:rPr>
              <a:t>对绝大多数领域的常见问题可以给出正确的回答</a:t>
            </a:r>
            <a:endParaRPr lang="en-US" altLang="zh-CN" dirty="0">
              <a:latin typeface="Heiti TC Medium" pitchFamily="2" charset="-128"/>
              <a:ea typeface="Heiti TC Medium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Heiti TC Medium" pitchFamily="2" charset="-128"/>
              <a:ea typeface="Heiti TC Medium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Heiti TC Medium" pitchFamily="2" charset="-128"/>
              <a:ea typeface="Heiti TC Medium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Heiti TC Medium" pitchFamily="2" charset="-128"/>
              <a:ea typeface="Heiti TC Medium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Heiti TC Medium" pitchFamily="2" charset="-128"/>
              <a:ea typeface="Heiti TC Medium" pitchFamily="2" charset="-128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AC46C6-EA96-3045-8CA0-EF7D90475FF4}"/>
              </a:ext>
            </a:extLst>
          </p:cNvPr>
          <p:cNvSpPr txBox="1"/>
          <p:nvPr/>
        </p:nvSpPr>
        <p:spPr>
          <a:xfrm>
            <a:off x="1272208" y="3868862"/>
            <a:ext cx="618213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HEITI TC MEDIUM" pitchFamily="2" charset="-128"/>
                <a:ea typeface="HEITI TC MEDIUM" pitchFamily="2" charset="-128"/>
              </a:rPr>
              <a:t>缺点：</a:t>
            </a:r>
            <a:endParaRPr lang="en-US" altLang="zh-CN" sz="2400" b="1" dirty="0">
              <a:solidFill>
                <a:srgbClr val="FF0000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latin typeface="HEITI TC MEDIUM" pitchFamily="2" charset="-128"/>
              <a:ea typeface="HEITI TC MEDIUM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Heiti TC Medium" pitchFamily="2" charset="-128"/>
                <a:ea typeface="Heiti TC Medium" pitchFamily="2" charset="-128"/>
              </a:rPr>
              <a:t>有些时候会废话连篇，看似逻辑清楚实际百无一用。</a:t>
            </a:r>
            <a:endParaRPr lang="en-US" altLang="zh-CN" dirty="0">
              <a:latin typeface="Heiti TC Medium" pitchFamily="2" charset="-128"/>
              <a:ea typeface="Heiti TC Medium" pitchFamily="2" charset="-128"/>
            </a:endParaRPr>
          </a:p>
          <a:p>
            <a:endParaRPr lang="en-US" altLang="zh-CN" dirty="0">
              <a:latin typeface="Heiti TC Medium" pitchFamily="2" charset="-128"/>
              <a:ea typeface="Heiti TC Medium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Heiti TC Medium" pitchFamily="2" charset="-128"/>
                <a:ea typeface="Heiti TC Medium" pitchFamily="2" charset="-128"/>
              </a:rPr>
              <a:t>对于不知道或者不了解的信息会不懂装懂，胡编乱造。</a:t>
            </a:r>
            <a:endParaRPr lang="en-US" altLang="zh-CN" dirty="0">
              <a:latin typeface="Heiti TC Medium" pitchFamily="2" charset="-128"/>
              <a:ea typeface="Heiti TC Medium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Heiti TC Medium" pitchFamily="2" charset="-128"/>
              <a:ea typeface="Heiti TC Medium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Heiti TC Medium" pitchFamily="2" charset="-128"/>
                <a:ea typeface="Heiti TC Medium" pitchFamily="2" charset="-128"/>
              </a:rPr>
              <a:t>容易收到诱导，最终给出错误的答案或者结论。</a:t>
            </a:r>
            <a:endParaRPr lang="en-US" altLang="zh-CN" dirty="0">
              <a:latin typeface="Heiti TC Medium" pitchFamily="2" charset="-128"/>
              <a:ea typeface="Heiti TC Medium" pitchFamily="2" charset="-128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5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02A3FF-DA88-7A4E-8555-68C230A7FBFF}"/>
              </a:ext>
            </a:extLst>
          </p:cNvPr>
          <p:cNvSpPr txBox="1"/>
          <p:nvPr/>
        </p:nvSpPr>
        <p:spPr>
          <a:xfrm>
            <a:off x="4065104" y="606286"/>
            <a:ext cx="8637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HEITI TC MEDIUM" pitchFamily="2" charset="-128"/>
                <a:ea typeface="HEITI TC MEDIUM" pitchFamily="2" charset="-128"/>
              </a:rPr>
              <a:t>拥抱机遇</a:t>
            </a:r>
            <a:r>
              <a:rPr lang="zh-CN" altLang="en-US" sz="3200" b="1" dirty="0">
                <a:latin typeface="HEITI TC MEDIUM" pitchFamily="2" charset="-128"/>
                <a:ea typeface="HEITI TC MEDIUM" pitchFamily="2" charset="-128"/>
              </a:rPr>
              <a:t>， </a:t>
            </a:r>
            <a:r>
              <a:rPr lang="en-US" sz="3200" b="1" dirty="0">
                <a:latin typeface="HEITI TC MEDIUM" pitchFamily="2" charset="-128"/>
                <a:ea typeface="HEITI TC MEDIUM" pitchFamily="2" charset="-128"/>
              </a:rPr>
              <a:t>迎接挑战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7B8540-B953-4340-932A-DCFFEDAF68DE}"/>
              </a:ext>
            </a:extLst>
          </p:cNvPr>
          <p:cNvSpPr txBox="1"/>
          <p:nvPr/>
        </p:nvSpPr>
        <p:spPr>
          <a:xfrm>
            <a:off x="1280491" y="1630018"/>
            <a:ext cx="96310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/>
              <a:t>尽管技术还不完美还有很多错误和不足，但是要开放包容，努力跟上时代步伐。</a:t>
            </a:r>
            <a:endParaRPr lang="en-US" altLang="zh-CN" sz="2400" dirty="0"/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培养自己独立思考的能力，不盲从任何来源的信息和答案。</a:t>
            </a:r>
            <a:endParaRPr lang="en-US" altLang="zh-CN" sz="2400" dirty="0"/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随着人工智能的发展，未来提出问题可能比解决问题更加重要，要把更多时间从一些枯燥和单一的工作中解放出来，</a:t>
            </a:r>
            <a:r>
              <a:rPr lang="zh-CN" altLang="en-US" sz="2400"/>
              <a:t>并用于思考</a:t>
            </a:r>
            <a:r>
              <a:rPr lang="zh-CN" altLang="en-US" sz="2400" dirty="0"/>
              <a:t>和提出更多</a:t>
            </a:r>
            <a:r>
              <a:rPr lang="zh-CN" altLang="en-US" sz="2400"/>
              <a:t>科学问题。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600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179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BM DoHyeon OTF</vt:lpstr>
      <vt:lpstr>HEITI TC MEDIUM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He,Wei</dc:creator>
  <cp:lastModifiedBy>He,Wei</cp:lastModifiedBy>
  <cp:revision>2</cp:revision>
  <dcterms:created xsi:type="dcterms:W3CDTF">2023-02-11T23:11:39Z</dcterms:created>
  <dcterms:modified xsi:type="dcterms:W3CDTF">2023-02-12T03:17:58Z</dcterms:modified>
</cp:coreProperties>
</file>