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42" r:id="rId2"/>
    <p:sldId id="343" r:id="rId3"/>
    <p:sldId id="344" r:id="rId4"/>
    <p:sldId id="345" r:id="rId5"/>
    <p:sldId id="346" r:id="rId6"/>
    <p:sldId id="34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C534-1302-F444-9446-D24C829FE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D34F5-4059-234C-B070-93E3B21DB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58C59-2FFF-8642-8F30-D833292C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C93A-BB8F-F346-AB23-BC9EC630BE28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082C8-4E30-514A-B139-183BDECA3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CE6F7-CFEA-2F4E-AEE3-5E5E845B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5F57-977C-AA47-990D-6A835DBD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7A26-A574-BC43-BC81-7CE27F67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7AD65-FD15-4A46-86C5-290F25D59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258BB-8BEE-D342-A9B6-0818BE68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C93A-BB8F-F346-AB23-BC9EC630BE28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6C390-F87C-F840-9CBB-DDEB749B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97E84-2D30-2342-B090-F1C78FCB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5F57-977C-AA47-990D-6A835DBD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7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88E38-19A4-F94E-93C9-69C404593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7E6CE-007C-D142-9EB4-1F9A20C00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0A06B-3721-5F47-9A4D-8A0E455F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C93A-BB8F-F346-AB23-BC9EC630BE28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5BDA0-1AE2-0D48-895E-066353A2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1EC08-23F8-C046-A122-549B41348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5F57-977C-AA47-990D-6A835DBD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8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109A-32A7-214C-B312-0BAD16B9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DF138-AD78-714A-8EB3-0384B53E0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4D666-88D9-CA4D-BBDF-952C80EB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C93A-BB8F-F346-AB23-BC9EC630BE28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619DD-8A74-A44C-A8E6-7B274C305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FEB49-ACFE-A54E-B5FE-55130CF5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5F57-977C-AA47-990D-6A835DBD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6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40BB-036A-664F-9655-BCBA5C92C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F3E05-DD56-F242-9CCD-4FD0A46E9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9DBB9-F953-F74C-BB73-890C61A1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C93A-BB8F-F346-AB23-BC9EC630BE28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57177-96F4-164A-9E2B-2E067A4F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D7C7C-A84A-914C-A647-6C93CA90C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5F57-977C-AA47-990D-6A835DBD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6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639A4-6FA1-DE4C-AB30-BD6552FC9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E0368-5943-6A48-9A82-574EEE4B0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55168-2465-4A4D-BD24-9E60943E9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1B4BC-E005-C04A-91CE-1342B4A2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C93A-BB8F-F346-AB23-BC9EC630BE28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C7E64-2EB1-9642-8CD3-E5593FFD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5B04E-2362-3044-94B2-790CC1BBB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5F57-977C-AA47-990D-6A835DBD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4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CAB9-6E7C-8741-B92B-24D3822E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ACC52-4843-C34E-BE39-DE3DCEB95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DCFEB-3D80-D748-A250-9C4C79F79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293C46-28B6-7341-AC80-EB982646E1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D5C3C4-D6F7-6C48-B736-80672382B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EE74C0-3D77-9B44-B161-9BC8C6674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C93A-BB8F-F346-AB23-BC9EC630BE28}" type="datetimeFigureOut">
              <a:rPr lang="en-US" smtClean="0"/>
              <a:t>3/22/23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230526-0071-8940-9A55-A7C2F96B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EB5BBC-D134-7741-9A31-D46C43C5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5F57-977C-AA47-990D-6A835DBD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0BCA9-762C-AA43-BDBC-7F44C33FD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A4A01-DF63-B343-B276-999A789A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C93A-BB8F-F346-AB23-BC9EC630BE28}" type="datetimeFigureOut">
              <a:rPr lang="en-US" smtClean="0"/>
              <a:t>3/22/23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ABE28-3D46-3148-95A6-960A2260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1EFEA-0104-E04F-B412-D05FD1F9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5F57-977C-AA47-990D-6A835DBD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9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E76B3-320C-C145-A093-7A23EC24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C93A-BB8F-F346-AB23-BC9EC630BE28}" type="datetimeFigureOut">
              <a:rPr lang="en-US" smtClean="0"/>
              <a:t>3/22/23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43C7B4-CF96-B64C-89D6-BDF8B81ED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C7BA8-45B4-734A-BFD4-34641080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5F57-977C-AA47-990D-6A835DBD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4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1C67-8CCC-C547-8D48-F59C16342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7850B-454C-4246-B049-B729337C6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3970B-4732-594B-8E71-CE8A147D3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DED65-ED00-4146-A6EA-DB515C44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C93A-BB8F-F346-AB23-BC9EC630BE28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0F0DD-1337-E94E-AC24-C33DEC3AB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C678D-193D-324C-B3BC-29FE308D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5F57-977C-AA47-990D-6A835DBD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2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2779-650E-EC4E-A0E1-85BCEF509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4E384-B7AD-0542-A0C0-389F9A28E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532AA-28F8-5A43-B6C7-C18BF5653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0CF78-A398-484C-8760-775EBE3F4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C93A-BB8F-F346-AB23-BC9EC630BE28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07F70-6629-9445-B812-4F05C097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27B64-8F90-F044-8538-0A508C90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5F57-977C-AA47-990D-6A835DBD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6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070717-BFD9-224A-A34F-B9D5F294D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4F036-DF06-D144-8964-C79826B79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C810B-EC46-0749-9CED-234308D6D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2C93A-BB8F-F346-AB23-BC9EC630BE28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7491A-E365-E34C-BA51-CDA3E523D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C2B1C-9699-704E-8A4B-434ED65C6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A5F57-977C-AA47-990D-6A835DBD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3E713909-4CB7-B24F-A166-51324312B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9565" y="2217245"/>
            <a:ext cx="4682757" cy="33996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53831C-2DCB-A74F-8199-FA50E88B66B8}"/>
              </a:ext>
            </a:extLst>
          </p:cNvPr>
          <p:cNvSpPr/>
          <p:nvPr/>
        </p:nvSpPr>
        <p:spPr>
          <a:xfrm>
            <a:off x="969155" y="340249"/>
            <a:ext cx="1007254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3462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EITI TC MEDIUM" pitchFamily="2" charset="-128"/>
                <a:ea typeface="HEITI TC MEDIUM" pitchFamily="2" charset="-128"/>
                <a:cs typeface="Arial" panose="020B0604020202020204" pitchFamily="34" charset="0"/>
              </a:rPr>
              <a:t>CRISPR 脱靶效应</a:t>
            </a:r>
            <a:r>
              <a:rPr lang="zh-CN" altLang="en-US" sz="7200" b="1" dirty="0">
                <a:ln w="13462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EITI TC MEDIUM" pitchFamily="2" charset="-128"/>
                <a:ea typeface="HEITI TC MEDIUM" pitchFamily="2" charset="-128"/>
                <a:cs typeface="Arial" panose="020B0604020202020204" pitchFamily="34" charset="0"/>
              </a:rPr>
              <a:t>（上）</a:t>
            </a:r>
            <a:endParaRPr lang="en-US" sz="7200" b="1" dirty="0">
              <a:ln w="13462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HEITI TC MEDIUM" pitchFamily="2" charset="-128"/>
              <a:ea typeface="HEITI TC MEDIUM" pitchFamily="2" charset="-128"/>
              <a:cs typeface="Arial" panose="020B0604020202020204" pitchFamily="34" charset="0"/>
            </a:endParaRPr>
          </a:p>
        </p:txBody>
      </p:sp>
      <p:pic>
        <p:nvPicPr>
          <p:cNvPr id="4" name="Picture 3" descr="A picture containing text, device, control panel&#10;&#10;Description automatically generated">
            <a:extLst>
              <a:ext uri="{FF2B5EF4-FFF2-40B4-BE49-F238E27FC236}">
                <a16:creationId xmlns:a16="http://schemas.microsoft.com/office/drawing/2014/main" id="{397C6C2D-B253-544E-8389-3E56C4010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158" y="2011016"/>
            <a:ext cx="6646920" cy="428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2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78264F-0723-6F4F-BC52-94F1F3A44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39" y="1879831"/>
            <a:ext cx="5130800" cy="2590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8FA464-165E-FA41-912B-2EB6131527BD}"/>
              </a:ext>
            </a:extLst>
          </p:cNvPr>
          <p:cNvSpPr txBox="1"/>
          <p:nvPr/>
        </p:nvSpPr>
        <p:spPr>
          <a:xfrm>
            <a:off x="2216426" y="636106"/>
            <a:ext cx="8239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Experimental design for CRISPR off-target study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0AE0BF-0EF8-954F-90E5-4E2F2A257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906" y="2165118"/>
            <a:ext cx="4219989" cy="252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9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6390AF-3768-234F-917D-434628CBB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93" r="52293"/>
          <a:stretch/>
        </p:blipFill>
        <p:spPr>
          <a:xfrm>
            <a:off x="1946463" y="833604"/>
            <a:ext cx="3573236" cy="30450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9A4E89-C3E1-4D4A-A4FA-5EFDB9D58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654" y="861849"/>
            <a:ext cx="4256985" cy="28772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F33972-6B80-7C42-864B-EF54C7A86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081" y="4026316"/>
            <a:ext cx="4078558" cy="2545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56BFE8-F44E-714F-AB3B-060027EE88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05"/>
          <a:stretch/>
        </p:blipFill>
        <p:spPr>
          <a:xfrm>
            <a:off x="2110913" y="3739146"/>
            <a:ext cx="3573236" cy="3045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51724F-CFE0-5641-9814-EA8520712B9E}"/>
              </a:ext>
            </a:extLst>
          </p:cNvPr>
          <p:cNvSpPr txBox="1"/>
          <p:nvPr/>
        </p:nvSpPr>
        <p:spPr>
          <a:xfrm>
            <a:off x="3393989" y="113014"/>
            <a:ext cx="8291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Guide-intrinsic mismatch tolerance (GMT)</a:t>
            </a:r>
          </a:p>
        </p:txBody>
      </p:sp>
    </p:spTree>
    <p:extLst>
      <p:ext uri="{BB962C8B-B14F-4D97-AF65-F5344CB8AC3E}">
        <p14:creationId xmlns:p14="http://schemas.microsoft.com/office/powerpoint/2010/main" val="58632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5C198F-B641-0D4B-8D5A-DB9A4DD3C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76" y="1636240"/>
            <a:ext cx="5546124" cy="35380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CF74A3-560E-594B-BE8D-14A78C926B2E}"/>
              </a:ext>
            </a:extLst>
          </p:cNvPr>
          <p:cNvSpPr txBox="1"/>
          <p:nvPr/>
        </p:nvSpPr>
        <p:spPr>
          <a:xfrm>
            <a:off x="1742303" y="1087396"/>
            <a:ext cx="452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Single-mismatch effects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C92A92-3046-594E-897F-7613F9CD0F51}"/>
              </a:ext>
            </a:extLst>
          </p:cNvPr>
          <p:cNvSpPr txBox="1"/>
          <p:nvPr/>
        </p:nvSpPr>
        <p:spPr>
          <a:xfrm>
            <a:off x="7669427" y="951473"/>
            <a:ext cx="452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Combinatorial effects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CEAE56-AC95-CB42-9CCB-BAB882179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902" y="1474862"/>
            <a:ext cx="40513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8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B59FB8-4E05-8D47-982A-531D72E7C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15" y="2130645"/>
            <a:ext cx="6027936" cy="37619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0623CB-B8BA-B340-9DC0-6FD5622BE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345" y="592304"/>
            <a:ext cx="3292889" cy="2836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E7112F-EEB1-8649-BB9B-AD76E02AF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891" y="3674020"/>
            <a:ext cx="4689613" cy="2688127"/>
          </a:xfrm>
          <a:prstGeom prst="rect">
            <a:avLst/>
          </a:prstGeom>
        </p:spPr>
      </p:pic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FDCAC7BA-643F-1D46-BDAA-FC69B5BA1A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860" t="35088" r="9509" b="34877"/>
          <a:stretch/>
        </p:blipFill>
        <p:spPr>
          <a:xfrm>
            <a:off x="0" y="681756"/>
            <a:ext cx="5107356" cy="158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23CFFD-3672-3644-AFD3-2E9A4BCEC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82" y="1023729"/>
            <a:ext cx="3881347" cy="26057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AF95E8-96B8-0D43-89F4-2F37BC5741CD}"/>
              </a:ext>
            </a:extLst>
          </p:cNvPr>
          <p:cNvSpPr txBox="1"/>
          <p:nvPr/>
        </p:nvSpPr>
        <p:spPr>
          <a:xfrm>
            <a:off x="2405354" y="325977"/>
            <a:ext cx="8338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Allele-specific knockout using mismatched sgRNA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4C8CC-03B4-1F4F-A640-9E78C803B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20" y="3823830"/>
            <a:ext cx="3232150" cy="2650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154994-430B-D741-B9F9-36541CEE6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575" y="1067610"/>
            <a:ext cx="4245792" cy="26057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FAEFDD-5412-AD42-B10A-724C9BB30E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575" y="3911591"/>
            <a:ext cx="4379346" cy="238959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3D49A95-34EB-BA42-B28F-8696869E6796}"/>
              </a:ext>
            </a:extLst>
          </p:cNvPr>
          <p:cNvGrpSpPr/>
          <p:nvPr/>
        </p:nvGrpSpPr>
        <p:grpSpPr>
          <a:xfrm>
            <a:off x="9713331" y="2453646"/>
            <a:ext cx="2144605" cy="1175870"/>
            <a:chOff x="9991627" y="2326622"/>
            <a:chExt cx="2144605" cy="117587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5F17DC2-19DA-2645-8D8B-1FF5AA459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37914" y="3166640"/>
              <a:ext cx="1998318" cy="33585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291611F-FFBF-7B46-9F93-96B976EFA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91627" y="2326622"/>
              <a:ext cx="2124726" cy="23039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5A37CE-FEFD-EA49-81D3-972568010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078280" y="2589779"/>
              <a:ext cx="1865540" cy="24931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658F3CE-98CF-3849-B87A-B5A861005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37914" y="2829709"/>
              <a:ext cx="1769334" cy="2649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6105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26</Words>
  <Application>Microsoft Macintosh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HEITI TC MEDIUM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He,Wei</dc:creator>
  <cp:lastModifiedBy>He,Wei</cp:lastModifiedBy>
  <cp:revision>2</cp:revision>
  <dcterms:created xsi:type="dcterms:W3CDTF">2023-03-23T02:14:44Z</dcterms:created>
  <dcterms:modified xsi:type="dcterms:W3CDTF">2023-03-23T03:19:26Z</dcterms:modified>
</cp:coreProperties>
</file>