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70" r:id="rId2"/>
    <p:sldId id="275" r:id="rId3"/>
    <p:sldId id="273" r:id="rId4"/>
    <p:sldId id="276" r:id="rId5"/>
    <p:sldId id="26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9"/>
    <p:restoredTop sz="96327"/>
  </p:normalViewPr>
  <p:slideViewPr>
    <p:cSldViewPr snapToGrid="0" snapToObjects="1">
      <p:cViewPr>
        <p:scale>
          <a:sx n="135" d="100"/>
          <a:sy n="135" d="100"/>
        </p:scale>
        <p:origin x="50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9817-8DD4-FC4D-A252-F290F347CF6B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F553-D4FB-314B-A4A8-4B43430FC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90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9817-8DD4-FC4D-A252-F290F347CF6B}" type="datetimeFigureOut">
              <a:rPr lang="en-US" smtClean="0"/>
              <a:t>2/4/23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F553-D4FB-314B-A4A8-4B43430FC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67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9817-8DD4-FC4D-A252-F290F347CF6B}" type="datetimeFigureOut">
              <a:rPr lang="en-US" smtClean="0"/>
              <a:t>2/4/23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F553-D4FB-314B-A4A8-4B43430FC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36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9817-8DD4-FC4D-A252-F290F347CF6B}" type="datetimeFigureOut">
              <a:rPr lang="en-US" smtClean="0"/>
              <a:t>2/4/23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F553-D4FB-314B-A4A8-4B43430FC9D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1978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9817-8DD4-FC4D-A252-F290F347CF6B}" type="datetimeFigureOut">
              <a:rPr lang="en-US" smtClean="0"/>
              <a:t>2/4/23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F553-D4FB-314B-A4A8-4B43430FC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85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9817-8DD4-FC4D-A252-F290F347CF6B}" type="datetimeFigureOut">
              <a:rPr lang="en-US" smtClean="0"/>
              <a:t>2/4/23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F553-D4FB-314B-A4A8-4B43430FC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38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9817-8DD4-FC4D-A252-F290F347CF6B}" type="datetimeFigureOut">
              <a:rPr lang="en-US" smtClean="0"/>
              <a:t>2/4/23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F553-D4FB-314B-A4A8-4B43430FC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50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9817-8DD4-FC4D-A252-F290F347CF6B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F553-D4FB-314B-A4A8-4B43430FC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31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9817-8DD4-FC4D-A252-F290F347CF6B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F553-D4FB-314B-A4A8-4B43430FC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1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9817-8DD4-FC4D-A252-F290F347CF6B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F553-D4FB-314B-A4A8-4B43430FC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2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9817-8DD4-FC4D-A252-F290F347CF6B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F553-D4FB-314B-A4A8-4B43430FC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45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9817-8DD4-FC4D-A252-F290F347CF6B}" type="datetimeFigureOut">
              <a:rPr lang="en-US" smtClean="0"/>
              <a:t>2/4/23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F553-D4FB-314B-A4A8-4B43430FC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3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9817-8DD4-FC4D-A252-F290F347CF6B}" type="datetimeFigureOut">
              <a:rPr lang="en-US" smtClean="0"/>
              <a:t>2/4/23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F553-D4FB-314B-A4A8-4B43430FC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53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9817-8DD4-FC4D-A252-F290F347CF6B}" type="datetimeFigureOut">
              <a:rPr lang="en-US" smtClean="0"/>
              <a:t>2/4/23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F553-D4FB-314B-A4A8-4B43430FC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7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9817-8DD4-FC4D-A252-F290F347CF6B}" type="datetimeFigureOut">
              <a:rPr lang="en-US" smtClean="0"/>
              <a:t>2/4/23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F553-D4FB-314B-A4A8-4B43430FC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71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9817-8DD4-FC4D-A252-F290F347CF6B}" type="datetimeFigureOut">
              <a:rPr lang="en-US" smtClean="0"/>
              <a:t>2/4/23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F553-D4FB-314B-A4A8-4B43430FC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4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9817-8DD4-FC4D-A252-F290F347CF6B}" type="datetimeFigureOut">
              <a:rPr lang="en-US" smtClean="0"/>
              <a:t>2/4/23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F553-D4FB-314B-A4A8-4B43430FC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5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569817-8DD4-FC4D-A252-F290F347CF6B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6C0F553-D4FB-314B-A4A8-4B43430FC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9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ioinformatics.mdanderson.org/apps/GuidePr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981604-D092-7645-B95D-480861F7784F}"/>
              </a:ext>
            </a:extLst>
          </p:cNvPr>
          <p:cNvSpPr txBox="1"/>
          <p:nvPr/>
        </p:nvSpPr>
        <p:spPr>
          <a:xfrm>
            <a:off x="5293928" y="1178880"/>
            <a:ext cx="6346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latin typeface="ACADEMY ENGRAVED LET PLAIN:1.0" panose="02000000000000000000" pitchFamily="2" charset="0"/>
                <a:ea typeface="Heiti TC Medium" pitchFamily="2" charset="-128"/>
                <a:cs typeface="Arial" panose="020B0604020202020204" pitchFamily="34" charset="0"/>
              </a:rPr>
              <a:t>[CRISPR] How to design best sgRNA for protein knockout?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35881A5C-C96A-3740-AC79-55CA84A97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6423" y="1089628"/>
            <a:ext cx="6546776" cy="475296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CB3ACEE-5855-A24C-BD34-A9A89FB46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084" y="2379209"/>
            <a:ext cx="6674065" cy="346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63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981604-D092-7645-B95D-480861F7784F}"/>
              </a:ext>
            </a:extLst>
          </p:cNvPr>
          <p:cNvSpPr txBox="1"/>
          <p:nvPr/>
        </p:nvSpPr>
        <p:spPr>
          <a:xfrm>
            <a:off x="5293927" y="1089628"/>
            <a:ext cx="6346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latin typeface="ACADEMY ENGRAVED LET PLAIN:1.0" panose="02000000000000000000" pitchFamily="2" charset="0"/>
                <a:ea typeface="Heiti TC Medium" pitchFamily="2" charset="-128"/>
                <a:cs typeface="Arial" panose="020B0604020202020204" pitchFamily="34" charset="0"/>
              </a:rPr>
              <a:t>[CRISPR]如何设计用于基因</a:t>
            </a:r>
            <a:r>
              <a:rPr lang="en-US" altLang="zh-CN" sz="3600" b="1" dirty="0">
                <a:latin typeface="ACADEMY ENGRAVED LET PLAIN:1.0" panose="02000000000000000000" pitchFamily="2" charset="0"/>
                <a:ea typeface="Heiti TC Medium" pitchFamily="2" charset="-128"/>
                <a:cs typeface="Arial" panose="020B0604020202020204" pitchFamily="34" charset="0"/>
              </a:rPr>
              <a:t>/</a:t>
            </a:r>
            <a:r>
              <a:rPr lang="en-US" sz="3600" b="1" dirty="0">
                <a:latin typeface="ACADEMY ENGRAVED LET PLAIN:1.0" panose="02000000000000000000" pitchFamily="2" charset="0"/>
                <a:ea typeface="Heiti TC Medium" pitchFamily="2" charset="-128"/>
                <a:cs typeface="Arial" panose="020B0604020202020204" pitchFamily="34" charset="0"/>
              </a:rPr>
              <a:t>蛋白质敲除的最优</a:t>
            </a:r>
            <a:r>
              <a:rPr lang="zh-CN" altLang="en-US" sz="3600" b="1" dirty="0">
                <a:latin typeface="ACADEMY ENGRAVED LET PLAIN:1.0" panose="02000000000000000000" pitchFamily="2" charset="0"/>
                <a:ea typeface="Heiti TC Medium" pitchFamily="2" charset="-128"/>
                <a:cs typeface="Arial" panose="020B0604020202020204" pitchFamily="34" charset="0"/>
              </a:rPr>
              <a:t> </a:t>
            </a:r>
            <a:r>
              <a:rPr lang="en-US" altLang="zh-CN" sz="3600" b="1" dirty="0">
                <a:latin typeface="ACADEMY ENGRAVED LET PLAIN:1.0" panose="02000000000000000000" pitchFamily="2" charset="0"/>
                <a:ea typeface="Heiti TC Medium" pitchFamily="2" charset="-128"/>
                <a:cs typeface="Arial" panose="020B0604020202020204" pitchFamily="34" charset="0"/>
              </a:rPr>
              <a:t>sgRNA</a:t>
            </a:r>
            <a:endParaRPr lang="en-US" sz="3600" b="1" dirty="0">
              <a:latin typeface="ACADEMY ENGRAVED LET PLAIN:1.0" panose="02000000000000000000" pitchFamily="2" charset="0"/>
              <a:ea typeface="Heiti TC Medium" pitchFamily="2" charset="-128"/>
              <a:cs typeface="Arial" panose="020B0604020202020204" pitchFamily="34" charset="0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35881A5C-C96A-3740-AC79-55CA84A97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6423" y="1089628"/>
            <a:ext cx="6546776" cy="475296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CB3ACEE-5855-A24C-BD34-A9A89FB46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084" y="2379209"/>
            <a:ext cx="6674065" cy="346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6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52692943-1D06-BE4A-BB4A-2B40482B7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6423" y="1089628"/>
            <a:ext cx="6546776" cy="47529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84EC04-BCC1-EE43-8E3A-252E7A5A2369}"/>
              </a:ext>
            </a:extLst>
          </p:cNvPr>
          <p:cNvSpPr txBox="1"/>
          <p:nvPr/>
        </p:nvSpPr>
        <p:spPr>
          <a:xfrm>
            <a:off x="5324924" y="1089628"/>
            <a:ext cx="6267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latin typeface="ACADEMY ENGRAVED LET PLAIN:1.0" panose="02000000000000000000" pitchFamily="2" charset="0"/>
                <a:ea typeface="Heiti TC Medium" pitchFamily="2" charset="-128"/>
                <a:cs typeface="Arial" panose="020B0604020202020204" pitchFamily="34" charset="0"/>
              </a:rPr>
              <a:t>[Linux] How to work on Linux system with zero knowledge?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F943BDF8-63FB-C242-82E4-A094750BA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695" y="2575874"/>
            <a:ext cx="6546776" cy="355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9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52692943-1D06-BE4A-BB4A-2B40482B7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6423" y="1089628"/>
            <a:ext cx="6546776" cy="47529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84EC04-BCC1-EE43-8E3A-252E7A5A2369}"/>
              </a:ext>
            </a:extLst>
          </p:cNvPr>
          <p:cNvSpPr txBox="1"/>
          <p:nvPr/>
        </p:nvSpPr>
        <p:spPr>
          <a:xfrm>
            <a:off x="5662886" y="1051155"/>
            <a:ext cx="5108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latin typeface="ACADEMY ENGRAVED LET PLAIN:1.0" panose="02000000000000000000" pitchFamily="2" charset="0"/>
                <a:ea typeface="Heiti TC Medium" pitchFamily="2" charset="-128"/>
                <a:cs typeface="Arial" panose="020B0604020202020204" pitchFamily="34" charset="0"/>
              </a:rPr>
              <a:t>[Linux]</a:t>
            </a:r>
            <a:r>
              <a:rPr lang="zh-CN" altLang="en-US" sz="3600" b="1" dirty="0">
                <a:latin typeface="ACADEMY ENGRAVED LET PLAIN:1.0" panose="02000000000000000000" pitchFamily="2" charset="0"/>
                <a:ea typeface="Heiti TC Medium" pitchFamily="2" charset="-128"/>
                <a:cs typeface="Arial" panose="020B0604020202020204" pitchFamily="34" charset="0"/>
              </a:rPr>
              <a:t> 如何零基础玩转 </a:t>
            </a:r>
            <a:r>
              <a:rPr lang="en-US" altLang="zh-CN" sz="3600" b="1" dirty="0">
                <a:latin typeface="ACADEMY ENGRAVED LET PLAIN:1.0" panose="02000000000000000000" pitchFamily="2" charset="0"/>
                <a:ea typeface="Heiti TC Medium" pitchFamily="2" charset="-128"/>
                <a:cs typeface="Arial" panose="020B0604020202020204" pitchFamily="34" charset="0"/>
              </a:rPr>
              <a:t>Linux </a:t>
            </a:r>
            <a:r>
              <a:rPr lang="zh-CN" altLang="en-US" sz="3600" b="1" dirty="0">
                <a:latin typeface="ACADEMY ENGRAVED LET PLAIN:1.0" panose="02000000000000000000" pitchFamily="2" charset="0"/>
                <a:ea typeface="Heiti TC Medium" pitchFamily="2" charset="-128"/>
                <a:cs typeface="Arial" panose="020B0604020202020204" pitchFamily="34" charset="0"/>
              </a:rPr>
              <a:t>操作系统</a:t>
            </a:r>
            <a:r>
              <a:rPr lang="en-US" sz="3600" b="1" dirty="0">
                <a:latin typeface="ACADEMY ENGRAVED LET PLAIN:1.0" panose="02000000000000000000" pitchFamily="2" charset="0"/>
                <a:ea typeface="Heiti TC Medium" pitchFamily="2" charset="-128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F943BDF8-63FB-C242-82E4-A094750BA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695" y="2575874"/>
            <a:ext cx="6546776" cy="355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89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DEB88B-86B1-A04D-BE23-8005C4D9E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45" y="573000"/>
            <a:ext cx="5819537" cy="42987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C54715-3EEC-EA46-9C7E-CD065DB08F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9"/>
          <a:stretch/>
        </p:blipFill>
        <p:spPr>
          <a:xfrm>
            <a:off x="7007489" y="573000"/>
            <a:ext cx="3908042" cy="44309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4BA2D7-7B5B-414A-A015-11DF7F5AC140}"/>
              </a:ext>
            </a:extLst>
          </p:cNvPr>
          <p:cNvSpPr txBox="1"/>
          <p:nvPr/>
        </p:nvSpPr>
        <p:spPr>
          <a:xfrm>
            <a:off x="1547959" y="5167099"/>
            <a:ext cx="351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 et al., </a:t>
            </a:r>
            <a:r>
              <a:rPr lang="en-US" b="1" i="1" dirty="0"/>
              <a:t>Bioinformatics, </a:t>
            </a:r>
            <a:r>
              <a:rPr lang="en-US" i="1" dirty="0"/>
              <a:t>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3CE3F6-1AC2-E44F-BA41-985A9F837663}"/>
              </a:ext>
            </a:extLst>
          </p:cNvPr>
          <p:cNvSpPr txBox="1"/>
          <p:nvPr/>
        </p:nvSpPr>
        <p:spPr>
          <a:xfrm>
            <a:off x="5913510" y="50952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https://bioinformatics.mdanderson.org/apps/GuidePro/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807176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{D48E0F52-16AC-8748-BD26-68B030131EC0}tf10001073</Template>
  <TotalTime>840</TotalTime>
  <Words>62</Words>
  <Application>Microsoft Macintosh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ACADEMY ENGRAVED LET PLAIN:1.0</vt:lpstr>
      <vt:lpstr>Arial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He,Wei</dc:creator>
  <cp:lastModifiedBy>He,Wei</cp:lastModifiedBy>
  <cp:revision>6</cp:revision>
  <dcterms:created xsi:type="dcterms:W3CDTF">2023-02-01T23:03:06Z</dcterms:created>
  <dcterms:modified xsi:type="dcterms:W3CDTF">2023-02-05T01:13:59Z</dcterms:modified>
</cp:coreProperties>
</file>