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76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B413-D78F-5A49-9A5B-500C0FA2B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2A736-09E6-944C-976A-DFFECEB63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F17-148A-1848-98D0-ADB529E9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AD2F-58A9-AF42-A009-41FEACE0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F5DB-CDA0-204D-8A8B-52F35C76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7395-3B9A-B148-99FC-241C24F7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BC4-57A4-A74F-9B51-AB6393D67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09F6-DD78-A042-920D-D3CDA4B8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7E43-3A64-274D-85E4-379DA227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8453-897B-FC47-94F8-039B849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EA764-22E1-5347-8B96-DB98900E5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CF47-FA70-7C49-AA33-00F1D85C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32FA-5834-0E40-84E4-05E97A4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C529-BDF2-D14C-B4AF-1A296F2F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3E49-DDD2-B745-B4F8-7CBBE11F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3618-32B0-F344-9971-597B2B5C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92D1-BFAC-1C46-96F7-EEDC5E71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F9CD-61A4-334F-93B9-197A17BF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A86DC-5C26-F24D-A858-59E2B464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FCBE-197A-1249-B08D-2DE5FDA5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A504-556B-DD45-9658-88D9DD8F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1B8D-95EF-1E46-A44F-84B3E3F5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631AE-BD85-1A41-99D1-910AD60C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2673-94FE-8042-B9DC-AA4FCEBF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465F-F08E-844E-86B7-436EDB9F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B821-787D-6042-A26F-3E2B90DB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DF1C-9D0B-824B-98B5-578C09F3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38C24-9328-D549-8731-9EF1179F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20EE-6684-164F-A556-24BAC0F6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AAEF9-4A92-4C41-AB13-E7581D8A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EE7C-012F-3247-8F19-51F706AE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539-53FE-624C-A5DC-3A97D1AB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5824A-AAF8-DE4B-BD9A-7194E971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7CF78-86F0-F24F-A5DB-8FAAD048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42DC-B332-0B47-BE5A-901C2438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3139-48C6-EA47-ACE8-3C633A14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F4BC2-ADDF-494B-A315-610EA58F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84C67-9ABA-8C4F-9F34-7F194284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9578B-1BE8-A746-A637-4D704113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6E83-F0B5-6F43-B9D4-BA91EE6D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FCFAA-8BAF-1141-8883-5D44B9F3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C28E-0489-2C4F-BC4C-E3BE8677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0CC7-7859-2A48-8A5E-43A5EAD8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BAB85-72F0-2D43-A5E9-9717BB4B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4FB5-07E4-554F-9274-680149E0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9D6-E98D-5344-A05A-E21918FF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C63A-2655-0B46-AC10-55A1D0C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9A6B-4034-BF48-B292-72138465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7D964-28D8-F24E-A73B-E3BB3101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5E2BD-0F31-9D40-9215-AA18F607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D98D-3177-1344-9782-C2F7C3E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9EB6-6ABA-6043-8CD3-50A6E2ED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DC3A-D465-114C-B6C4-8AE1F8FE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4CCEC-6A76-7B4C-A17C-DB66ED24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FC3F-17FC-DE47-BB7E-E0A706D1E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C9F3-1D86-C94C-9F4C-4EABE650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700D5-BD0E-034A-9BCE-A06497C3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EEC3D-DE99-814D-A04C-EEBF1DBA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B592-901F-C240-92EB-C70532AB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EEB8-8FE8-9246-92E9-A85DC610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4276-1BBC-824C-9888-818920AB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13EE-17A8-C746-A9B3-E66EB0030539}" type="datetimeFigureOut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0F27-6BF3-3F4E-B4EE-568D95FFC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C3E0-E6EC-1242-A9EE-609866C07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6E8F-DB41-B84E-88BA-681A6E29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emark Journal Publication - IndiaFilings">
            <a:extLst>
              <a:ext uri="{FF2B5EF4-FFF2-40B4-BE49-F238E27FC236}">
                <a16:creationId xmlns:a16="http://schemas.microsoft.com/office/drawing/2014/main" id="{05F8F1B0-D4BA-034F-ACB8-D23B98D3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7" y="2448106"/>
            <a:ext cx="4989195" cy="33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问号- 快懂百科">
            <a:extLst>
              <a:ext uri="{FF2B5EF4-FFF2-40B4-BE49-F238E27FC236}">
                <a16:creationId xmlns:a16="http://schemas.microsoft.com/office/drawing/2014/main" id="{3468EB3D-17B9-BA4B-A8DE-8EFF72C4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429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E4ABD-007E-744B-A4FB-F6C8C20A5C10}"/>
              </a:ext>
            </a:extLst>
          </p:cNvPr>
          <p:cNvSpPr txBox="1"/>
          <p:nvPr/>
        </p:nvSpPr>
        <p:spPr>
          <a:xfrm>
            <a:off x="3949758" y="1102140"/>
            <a:ext cx="7494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to stay tuned for the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publications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relevant to your study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875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8949E40-27D8-0F42-AC45-E402E8E3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658952"/>
            <a:ext cx="5042262" cy="3296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81ECA-E061-DA47-A55A-66096E9DC56A}"/>
              </a:ext>
            </a:extLst>
          </p:cNvPr>
          <p:cNvSpPr txBox="1"/>
          <p:nvPr/>
        </p:nvSpPr>
        <p:spPr>
          <a:xfrm>
            <a:off x="6263216" y="1551376"/>
            <a:ext cx="461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ea typeface="BM DoHyeon OTF" panose="020B0600000101010101" pitchFamily="34" charset="-127"/>
                <a:cs typeface="Arial" panose="020B0604020202020204" pitchFamily="34" charset="0"/>
              </a:rPr>
              <a:t>EP1: Amazing tools for paper reading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AD0E52-69CB-114A-83E5-F20191917B88}"/>
              </a:ext>
            </a:extLst>
          </p:cNvPr>
          <p:cNvGrpSpPr/>
          <p:nvPr/>
        </p:nvGrpSpPr>
        <p:grpSpPr>
          <a:xfrm>
            <a:off x="6283198" y="3085940"/>
            <a:ext cx="4595560" cy="1990291"/>
            <a:chOff x="7008493" y="3322790"/>
            <a:chExt cx="4595560" cy="1990291"/>
          </a:xfrm>
        </p:grpSpPr>
        <p:pic>
          <p:nvPicPr>
            <p:cNvPr id="7" name="Picture 2" descr="Nature (journal) | Paleontology Wiki | Fandom">
              <a:extLst>
                <a:ext uri="{FF2B5EF4-FFF2-40B4-BE49-F238E27FC236}">
                  <a16:creationId xmlns:a16="http://schemas.microsoft.com/office/drawing/2014/main" id="{92E65A51-154E-8E44-847F-8F489AA77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085" y="3322790"/>
              <a:ext cx="149848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ontents | Science 378, 6616">
              <a:extLst>
                <a:ext uri="{FF2B5EF4-FFF2-40B4-BE49-F238E27FC236}">
                  <a16:creationId xmlns:a16="http://schemas.microsoft.com/office/drawing/2014/main" id="{D119967F-DA90-1B49-AC16-EE0897D91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567" y="3322790"/>
              <a:ext cx="1565486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ssue: Cell">
              <a:extLst>
                <a:ext uri="{FF2B5EF4-FFF2-40B4-BE49-F238E27FC236}">
                  <a16:creationId xmlns:a16="http://schemas.microsoft.com/office/drawing/2014/main" id="{BFFD9801-37B3-5B4A-BB99-8D66B9F63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493" y="3322790"/>
              <a:ext cx="153159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89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A8B8D-F505-8D47-A26A-32C19CB60F5E}"/>
              </a:ext>
            </a:extLst>
          </p:cNvPr>
          <p:cNvSpPr txBox="1"/>
          <p:nvPr/>
        </p:nvSpPr>
        <p:spPr>
          <a:xfrm>
            <a:off x="6142236" y="1580711"/>
            <a:ext cx="478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有什么文献阅读神器？</a:t>
            </a:r>
            <a:endParaRPr lang="en-US" sz="3600" b="1" dirty="0">
              <a:latin typeface="HEITI TC MEDIUM" pitchFamily="2" charset="-128"/>
              <a:ea typeface="HEITI TC MEDIUM" pitchFamily="2" charset="-128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114E8A-0F35-1242-BBCA-C915729F7335}"/>
              </a:ext>
            </a:extLst>
          </p:cNvPr>
          <p:cNvGrpSpPr/>
          <p:nvPr/>
        </p:nvGrpSpPr>
        <p:grpSpPr>
          <a:xfrm>
            <a:off x="6256260" y="2727890"/>
            <a:ext cx="4595560" cy="1990291"/>
            <a:chOff x="7008493" y="3322790"/>
            <a:chExt cx="4595560" cy="1990291"/>
          </a:xfrm>
        </p:grpSpPr>
        <p:pic>
          <p:nvPicPr>
            <p:cNvPr id="4" name="Picture 2" descr="Nature (journal) | Paleontology Wiki | Fandom">
              <a:extLst>
                <a:ext uri="{FF2B5EF4-FFF2-40B4-BE49-F238E27FC236}">
                  <a16:creationId xmlns:a16="http://schemas.microsoft.com/office/drawing/2014/main" id="{D39BB940-D3AF-5B41-A1CB-910351CEA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085" y="3322790"/>
              <a:ext cx="149848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Contents | Science 378, 6616">
              <a:extLst>
                <a:ext uri="{FF2B5EF4-FFF2-40B4-BE49-F238E27FC236}">
                  <a16:creationId xmlns:a16="http://schemas.microsoft.com/office/drawing/2014/main" id="{D3658D12-BB42-BA48-BC76-A481A24B3E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567" y="3322790"/>
              <a:ext cx="1565486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Issue: Cell">
              <a:extLst>
                <a:ext uri="{FF2B5EF4-FFF2-40B4-BE49-F238E27FC236}">
                  <a16:creationId xmlns:a16="http://schemas.microsoft.com/office/drawing/2014/main" id="{08F4858C-BE9E-B647-ACD0-CAA3BC224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493" y="3322790"/>
              <a:ext cx="153159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问号- 快懂百科">
            <a:extLst>
              <a:ext uri="{FF2B5EF4-FFF2-40B4-BE49-F238E27FC236}">
                <a16:creationId xmlns:a16="http://schemas.microsoft.com/office/drawing/2014/main" id="{4F06FDA8-A0EE-8E4F-8982-E2AE8BCCC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7" y="1047579"/>
            <a:ext cx="4122643" cy="42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3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B66678D-EE6F-C649-A31F-0EFF9CAD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1658952"/>
            <a:ext cx="5042262" cy="3296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E0F37-B26A-0348-AD51-9E69B1A3F4E2}"/>
              </a:ext>
            </a:extLst>
          </p:cNvPr>
          <p:cNvSpPr txBox="1"/>
          <p:nvPr/>
        </p:nvSpPr>
        <p:spPr>
          <a:xfrm>
            <a:off x="6092539" y="1824052"/>
            <a:ext cx="495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第一集</a:t>
            </a:r>
            <a:r>
              <a:rPr lang="zh-CN" altLang="en-US" sz="3600" b="1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：文献阅读神器</a:t>
            </a:r>
            <a:endParaRPr lang="en-US" sz="3600" b="1" dirty="0">
              <a:latin typeface="HEITI TC MEDIUM" pitchFamily="2" charset="-128"/>
              <a:ea typeface="HEITI TC MEDIUM" pitchFamily="2" charset="-128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142141-9092-DC4A-8647-231E5C5D0AA9}"/>
              </a:ext>
            </a:extLst>
          </p:cNvPr>
          <p:cNvGrpSpPr/>
          <p:nvPr/>
        </p:nvGrpSpPr>
        <p:grpSpPr>
          <a:xfrm>
            <a:off x="6290154" y="2964916"/>
            <a:ext cx="4595560" cy="1990291"/>
            <a:chOff x="7008493" y="3322790"/>
            <a:chExt cx="4595560" cy="1990291"/>
          </a:xfrm>
        </p:grpSpPr>
        <p:pic>
          <p:nvPicPr>
            <p:cNvPr id="5" name="Picture 2" descr="Nature (journal) | Paleontology Wiki | Fandom">
              <a:extLst>
                <a:ext uri="{FF2B5EF4-FFF2-40B4-BE49-F238E27FC236}">
                  <a16:creationId xmlns:a16="http://schemas.microsoft.com/office/drawing/2014/main" id="{9E280573-0016-9342-BE29-F02242C77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085" y="3322790"/>
              <a:ext cx="149848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ontents | Science 378, 6616">
              <a:extLst>
                <a:ext uri="{FF2B5EF4-FFF2-40B4-BE49-F238E27FC236}">
                  <a16:creationId xmlns:a16="http://schemas.microsoft.com/office/drawing/2014/main" id="{BF7496AF-F66F-8845-BA8A-0702A3ECC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567" y="3322790"/>
              <a:ext cx="1565486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ssue: Cell">
              <a:extLst>
                <a:ext uri="{FF2B5EF4-FFF2-40B4-BE49-F238E27FC236}">
                  <a16:creationId xmlns:a16="http://schemas.microsoft.com/office/drawing/2014/main" id="{C62802CA-26FA-DB47-A9E6-BB7634D2B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493" y="3322790"/>
              <a:ext cx="1531592" cy="199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79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4703DF9-96A2-4844-8EB5-96A00563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3" y="1371600"/>
            <a:ext cx="5042262" cy="364075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271B4C-95C3-3F43-B540-CED83E4E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4450"/>
            <a:ext cx="5326653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5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HEITI TC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He,Wei</dc:creator>
  <cp:lastModifiedBy>He,Wei</cp:lastModifiedBy>
  <cp:revision>6</cp:revision>
  <dcterms:created xsi:type="dcterms:W3CDTF">2023-02-04T03:09:05Z</dcterms:created>
  <dcterms:modified xsi:type="dcterms:W3CDTF">2023-02-04T06:34:46Z</dcterms:modified>
</cp:coreProperties>
</file>