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9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1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17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0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3A13EE-17A8-C746-A9B3-E66EB0030539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A47ACAB-BD5B-2D4D-B218-44A9E707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5" y="1579127"/>
            <a:ext cx="5440744" cy="3965491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C4D7AB5-C953-9540-B879-19A42D04D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84708"/>
            <a:ext cx="5440745" cy="2359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80EC7-141D-3F44-966C-FC1611E4C1BB}"/>
              </a:ext>
            </a:extLst>
          </p:cNvPr>
          <p:cNvSpPr txBox="1"/>
          <p:nvPr/>
        </p:nvSpPr>
        <p:spPr>
          <a:xfrm>
            <a:off x="6096000" y="1343761"/>
            <a:ext cx="5440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CADEMY ENGRAVED LET PLAIN:1.0" panose="02000000000000000000" pitchFamily="2" charset="0"/>
                <a:ea typeface="BM DoHyeon OTF" panose="020B0600000101010101" pitchFamily="34" charset="-127"/>
                <a:cs typeface="Aharoni" panose="02010803020104030203" pitchFamily="2" charset="-79"/>
              </a:rPr>
              <a:t>EP1: Amazing tool for scientific paper reading</a:t>
            </a:r>
          </a:p>
        </p:txBody>
      </p:sp>
    </p:spTree>
    <p:extLst>
      <p:ext uri="{BB962C8B-B14F-4D97-AF65-F5344CB8AC3E}">
        <p14:creationId xmlns:p14="http://schemas.microsoft.com/office/powerpoint/2010/main" val="42599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B66678D-EE6F-C649-A31F-0EFF9CAD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4" y="1440461"/>
            <a:ext cx="5676802" cy="3711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E0F37-B26A-0348-AD51-9E69B1A3F4E2}"/>
              </a:ext>
            </a:extLst>
          </p:cNvPr>
          <p:cNvSpPr txBox="1"/>
          <p:nvPr/>
        </p:nvSpPr>
        <p:spPr>
          <a:xfrm>
            <a:off x="6057530" y="1573465"/>
            <a:ext cx="5464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第一集</a:t>
            </a:r>
            <a:r>
              <a:rPr lang="zh-CN" altLang="en-US" sz="40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：文献阅读神器</a:t>
            </a:r>
            <a:endParaRPr lang="en-US" sz="4000" b="1" dirty="0">
              <a:latin typeface="HEITI TC MEDIUM" pitchFamily="2" charset="-128"/>
              <a:ea typeface="HEITI TC MEDIUM" pitchFamily="2" charset="-128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142141-9092-DC4A-8647-231E5C5D0AA9}"/>
              </a:ext>
            </a:extLst>
          </p:cNvPr>
          <p:cNvGrpSpPr/>
          <p:nvPr/>
        </p:nvGrpSpPr>
        <p:grpSpPr>
          <a:xfrm>
            <a:off x="6290155" y="2992626"/>
            <a:ext cx="5075315" cy="2291909"/>
            <a:chOff x="7008493" y="3322790"/>
            <a:chExt cx="4595560" cy="1990291"/>
          </a:xfrm>
        </p:grpSpPr>
        <p:pic>
          <p:nvPicPr>
            <p:cNvPr id="5" name="Picture 2" descr="Nature (journal) | Paleontology Wiki | Fandom">
              <a:extLst>
                <a:ext uri="{FF2B5EF4-FFF2-40B4-BE49-F238E27FC236}">
                  <a16:creationId xmlns:a16="http://schemas.microsoft.com/office/drawing/2014/main" id="{9E280573-0016-9342-BE29-F02242C77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085" y="3322790"/>
              <a:ext cx="1498482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ontents | Science 378, 6616">
              <a:extLst>
                <a:ext uri="{FF2B5EF4-FFF2-40B4-BE49-F238E27FC236}">
                  <a16:creationId xmlns:a16="http://schemas.microsoft.com/office/drawing/2014/main" id="{BF7496AF-F66F-8845-BA8A-0702A3ECC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8567" y="3322790"/>
              <a:ext cx="1565486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ssue: Cell">
              <a:extLst>
                <a:ext uri="{FF2B5EF4-FFF2-40B4-BE49-F238E27FC236}">
                  <a16:creationId xmlns:a16="http://schemas.microsoft.com/office/drawing/2014/main" id="{C62802CA-26FA-DB47-A9E6-BB7634D2B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493" y="3322790"/>
              <a:ext cx="1531592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791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4703DF9-96A2-4844-8EB5-96A00563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37" y="1364326"/>
            <a:ext cx="5355805" cy="386715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2271B4C-95C3-3F43-B540-CED83E4E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1166277"/>
            <a:ext cx="6096000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5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B66678D-EE6F-C649-A31F-0EFF9CAD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54" y="2389298"/>
            <a:ext cx="3557860" cy="2325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E0F37-B26A-0348-AD51-9E69B1A3F4E2}"/>
              </a:ext>
            </a:extLst>
          </p:cNvPr>
          <p:cNvSpPr txBox="1"/>
          <p:nvPr/>
        </p:nvSpPr>
        <p:spPr>
          <a:xfrm>
            <a:off x="1193045" y="1036040"/>
            <a:ext cx="10079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第二集</a:t>
            </a:r>
            <a:r>
              <a:rPr lang="zh-CN" altLang="en-US" sz="40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：人工智能助力特定功能蛋白质设计</a:t>
            </a:r>
            <a:endParaRPr lang="en-US" sz="4000" b="1" dirty="0">
              <a:latin typeface="HEITI TC MEDIUM" pitchFamily="2" charset="-128"/>
              <a:ea typeface="HEITI TC MEDIUM" pitchFamily="2" charset="-128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8119F-4540-AF40-B58B-36C3383B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849" y="2124956"/>
            <a:ext cx="6055229" cy="28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575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{D48E0F52-16AC-8748-BD26-68B030131EC0}tf10001073</Template>
  <TotalTime>253</TotalTime>
  <Words>21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HEITI TC MEDIUM</vt:lpstr>
      <vt:lpstr>ACADEMY ENGRAVED LET PLAIN:1.0</vt:lpstr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He,Wei</dc:creator>
  <cp:lastModifiedBy>He,Wei</cp:lastModifiedBy>
  <cp:revision>11</cp:revision>
  <dcterms:created xsi:type="dcterms:W3CDTF">2023-02-04T03:09:05Z</dcterms:created>
  <dcterms:modified xsi:type="dcterms:W3CDTF">2023-02-18T01:48:45Z</dcterms:modified>
</cp:coreProperties>
</file>