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23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1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9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3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12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82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2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52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13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6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0393-5EAF-482A-B2EF-3C966BCBDDD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88328-692F-4262-8205-748BF99F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5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1758" y="3404937"/>
            <a:ext cx="7218947" cy="642256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Formation sur le système de Suivi-Evaluation</a:t>
            </a:r>
            <a:endParaRPr lang="fr-FR" sz="2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65095" y="4425183"/>
            <a:ext cx="2887579" cy="33281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2 au 4 juin 2021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141621" y="1982252"/>
            <a:ext cx="6340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200"/>
              </a:spcBef>
              <a:spcAft>
                <a:spcPts val="0"/>
              </a:spcAft>
            </a:pPr>
            <a:r>
              <a:rPr lang="en-US" sz="2800" cap="small" dirty="0">
                <a:solidFill>
                  <a:srgbClr val="000000"/>
                </a:solidFill>
                <a:latin typeface="Cabin" panose="020B0604020202020204" charset="0"/>
                <a:ea typeface="Cabin" panose="020B0604020202020204" charset="0"/>
                <a:cs typeface="Cabin" panose="020B0604020202020204" charset="0"/>
              </a:rPr>
              <a:t>AfricaRice Technical Assistance to Rice Seed Sector Development</a:t>
            </a:r>
            <a:endParaRPr lang="fr-FR" sz="1050" dirty="0">
              <a:effectLst/>
              <a:latin typeface="Cabin" panose="020B0604020202020204" charset="0"/>
              <a:ea typeface="Cabin" panose="020B0604020202020204" charset="0"/>
              <a:cs typeface="Cabin" panose="020B06040202020202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68" y="225835"/>
            <a:ext cx="2983832" cy="116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95" y="5801619"/>
            <a:ext cx="1587458" cy="10563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53" y="331786"/>
            <a:ext cx="2823410" cy="10587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854242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10970</TotalTime>
  <Words>19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Cabin</vt:lpstr>
      <vt:lpstr>Calibri</vt:lpstr>
      <vt:lpstr>Calibri Light</vt:lpstr>
      <vt:lpstr>Thème Office</vt:lpstr>
      <vt:lpstr>Formation sur le système de Suivi-Evaluation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DE SUIVI-EVALUATION</dc:title>
  <dc:creator>Couna</dc:creator>
  <cp:lastModifiedBy>Couna</cp:lastModifiedBy>
  <cp:revision>313</cp:revision>
  <dcterms:created xsi:type="dcterms:W3CDTF">2020-08-28T07:57:50Z</dcterms:created>
  <dcterms:modified xsi:type="dcterms:W3CDTF">2021-05-28T22:17:47Z</dcterms:modified>
</cp:coreProperties>
</file>