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3"/>
    <p:sldId id="323" r:id="rId4"/>
    <p:sldId id="710" r:id="rId5"/>
    <p:sldId id="711" r:id="rId6"/>
    <p:sldId id="712" r:id="rId7"/>
    <p:sldId id="713" r:id="rId8"/>
    <p:sldId id="714" r:id="rId9"/>
    <p:sldId id="715" r:id="rId10"/>
    <p:sldId id="716" r:id="rId11"/>
    <p:sldId id="717" r:id="rId12"/>
    <p:sldId id="719" r:id="rId13"/>
    <p:sldId id="25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2204864"/>
            <a:ext cx="8129614" cy="1851025"/>
          </a:xfrm>
        </p:spPr>
        <p:txBody>
          <a:bodyPr>
            <a:normAutofit/>
          </a:bodyPr>
          <a:lstStyle/>
          <a:p>
            <a:r>
              <a:rPr lang="en-US" altLang="zh-CN" sz="8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HTML+CSS</a:t>
            </a:r>
            <a:br>
              <a:rPr lang="en-US" altLang="zh-CN" sz="8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讲师：刘志远</a:t>
            </a:r>
            <a:endParaRPr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9110" y="817245"/>
            <a:ext cx="5686425" cy="796925"/>
          </a:xfrm>
          <a:prstGeom prst="rect">
            <a:avLst/>
          </a:prstGeom>
        </p:spPr>
        <p:txBody>
          <a:bodyPr/>
          <a:p>
            <a:pPr algn="l" eaLnBrk="1" hangingPunct="1"/>
            <a:r>
              <a:rPr lang="en-US" altLang="zh-CN" dirty="0" smtClean="0"/>
              <a:t>css3</a:t>
            </a:r>
            <a:r>
              <a:rPr lang="zh-CN" altLang="en-US" dirty="0" smtClean="0"/>
              <a:t>结构选择</a:t>
            </a:r>
            <a:r>
              <a:rPr lang="zh-CN" altLang="en-US" dirty="0"/>
              <a:t>器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>
          <a:xfrm>
            <a:off x="457200" y="1418908"/>
            <a:ext cx="8229600" cy="4911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:</a:t>
            </a:r>
            <a:r>
              <a:rPr lang="en-US" altLang="zh-CN" sz="2800" dirty="0"/>
              <a:t>nth-child( </a:t>
            </a:r>
            <a:r>
              <a:rPr lang="zh-CN" altLang="zh-CN" sz="2800" dirty="0"/>
              <a:t>编号</a:t>
            </a:r>
            <a:r>
              <a:rPr lang="en-US" altLang="zh-CN" sz="2800" dirty="0"/>
              <a:t> )</a:t>
            </a:r>
            <a:r>
              <a:rPr lang="zh-CN" altLang="zh-CN" sz="2800" dirty="0"/>
              <a:t>： 站在父元素的角度上选中符合相应编号条件的子元素，且该子元素刚好是父素元下的第 编号 个元素。</a:t>
            </a:r>
            <a:endParaRPr lang="zh-CN" altLang="zh-CN" sz="2800" dirty="0"/>
          </a:p>
          <a:p>
            <a:r>
              <a:rPr lang="en-US" altLang="zh-CN" sz="2800" dirty="0" smtClean="0"/>
              <a:t>:</a:t>
            </a:r>
            <a:r>
              <a:rPr lang="en-US" altLang="zh-CN" sz="2800" dirty="0"/>
              <a:t>nth-child( 2n||2n+1||odd||even||... ) :n </a:t>
            </a:r>
            <a:r>
              <a:rPr lang="zh-CN" altLang="zh-CN" sz="2800" dirty="0"/>
              <a:t>表示从</a:t>
            </a:r>
            <a:r>
              <a:rPr lang="en-US" altLang="zh-CN" sz="2800" dirty="0"/>
              <a:t>0 </a:t>
            </a:r>
            <a:r>
              <a:rPr lang="zh-CN" altLang="zh-CN" sz="2800" dirty="0"/>
              <a:t>开始的</a:t>
            </a:r>
            <a:r>
              <a:rPr lang="zh-CN" altLang="zh-CN" sz="2800" dirty="0" smtClean="0"/>
              <a:t>自然数</a:t>
            </a:r>
            <a:r>
              <a:rPr lang="en-US" altLang="zh-CN" sz="2800" dirty="0" smtClean="0"/>
              <a:t>(odd</a:t>
            </a:r>
            <a:r>
              <a:rPr lang="zh-CN" altLang="en-US" sz="2800" dirty="0" smtClean="0"/>
              <a:t>奇数、</a:t>
            </a:r>
            <a:r>
              <a:rPr lang="en-US" altLang="zh-CN" sz="2800" dirty="0" smtClean="0"/>
              <a:t>even</a:t>
            </a:r>
            <a:r>
              <a:rPr lang="zh-CN" altLang="en-US" sz="2800" dirty="0" smtClean="0"/>
              <a:t>偶数、自然数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开始</a:t>
            </a:r>
            <a:r>
              <a:rPr lang="en-US" altLang="zh-CN" sz="2800" dirty="0" smtClean="0"/>
              <a:t>)</a:t>
            </a:r>
            <a:endParaRPr lang="zh-CN" altLang="zh-CN" sz="2800" dirty="0"/>
          </a:p>
          <a:p>
            <a:r>
              <a:rPr lang="en-US" altLang="zh-CN" sz="2800" dirty="0" smtClean="0"/>
              <a:t>:</a:t>
            </a:r>
            <a:r>
              <a:rPr lang="en-US" altLang="zh-CN" sz="2800" dirty="0"/>
              <a:t>nth-last-child( n ): </a:t>
            </a:r>
            <a:r>
              <a:rPr lang="zh-CN" altLang="zh-CN" sz="2800" dirty="0"/>
              <a:t>和上面的用法一致只不过它是从后向前选择</a:t>
            </a:r>
            <a:endParaRPr lang="zh-CN" altLang="zh-CN" sz="2800" dirty="0"/>
          </a:p>
          <a:p>
            <a:r>
              <a:rPr lang="en-US" altLang="zh-CN" sz="2800" dirty="0" smtClean="0"/>
              <a:t>:</a:t>
            </a:r>
            <a:r>
              <a:rPr lang="en-US" altLang="zh-CN" sz="2800" dirty="0"/>
              <a:t>nth-of-type(n): </a:t>
            </a:r>
            <a:r>
              <a:rPr lang="zh-CN" altLang="zh-CN" sz="2800" dirty="0"/>
              <a:t>和上面的区别</a:t>
            </a:r>
            <a:r>
              <a:rPr lang="zh-CN" altLang="zh-CN" sz="2800" dirty="0" smtClean="0"/>
              <a:t>在于需要</a:t>
            </a:r>
            <a:r>
              <a:rPr lang="zh-CN" altLang="zh-CN" sz="2800" dirty="0"/>
              <a:t>限制元素类型。</a:t>
            </a:r>
            <a:endParaRPr lang="zh-CN" altLang="zh-CN" sz="2800" dirty="0"/>
          </a:p>
          <a:p>
            <a:r>
              <a:rPr lang="en-US" altLang="zh-CN" sz="2800" dirty="0" smtClean="0"/>
              <a:t>:</a:t>
            </a:r>
            <a:r>
              <a:rPr lang="en-US" altLang="zh-CN" sz="2800" dirty="0"/>
              <a:t>nth-last-of-type(n): </a:t>
            </a:r>
            <a:r>
              <a:rPr lang="zh-CN" altLang="zh-CN" sz="2800" dirty="0"/>
              <a:t>限制类型从向前选择相应编号的元素。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4438"/>
            <a:ext cx="8229600" cy="491172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smtClean="0"/>
              <a:t>only-of-type</a:t>
            </a:r>
            <a:r>
              <a:rPr lang="en-US" altLang="zh-CN" sz="2800" dirty="0"/>
              <a:t>: </a:t>
            </a:r>
            <a:r>
              <a:rPr lang="zh-CN" altLang="en-US" sz="2800" dirty="0"/>
              <a:t>选中当前子元素，且该子元素是它父元素下唯一类型的这个元素。</a:t>
            </a:r>
            <a:endParaRPr lang="zh-CN" altLang="en-US" sz="2800" dirty="0"/>
          </a:p>
          <a:p>
            <a:r>
              <a:rPr lang="en-US" altLang="zh-CN" sz="2800" dirty="0" smtClean="0"/>
              <a:t>only-child</a:t>
            </a:r>
            <a:r>
              <a:rPr lang="en-US" altLang="zh-CN" sz="2800" dirty="0"/>
              <a:t>: </a:t>
            </a:r>
            <a:r>
              <a:rPr lang="zh-CN" altLang="en-US" sz="2800" dirty="0"/>
              <a:t>选中当前子元素，且该子元素是它父元素下的唯一一个子元素</a:t>
            </a:r>
            <a:endParaRPr lang="zh-CN" altLang="en-US" sz="2800" dirty="0"/>
          </a:p>
          <a:p>
            <a:r>
              <a:rPr lang="en-US" altLang="zh-CN" sz="2800" dirty="0" smtClean="0"/>
              <a:t>empty</a:t>
            </a:r>
            <a:r>
              <a:rPr lang="en-US" altLang="zh-CN" sz="2800" dirty="0"/>
              <a:t>: </a:t>
            </a:r>
            <a:r>
              <a:rPr lang="zh-CN" altLang="en-US" sz="2800" dirty="0"/>
              <a:t>选中当前元素，且该元素里没有子元素，包括空格。</a:t>
            </a:r>
            <a:endParaRPr lang="zh-CN" altLang="en-US" sz="2800" dirty="0"/>
          </a:p>
          <a:p>
            <a:r>
              <a:rPr lang="en-US" altLang="zh-CN" sz="2800" dirty="0" smtClean="0"/>
              <a:t>not</a:t>
            </a:r>
            <a:r>
              <a:rPr lang="en-US" altLang="zh-CN" sz="2800" dirty="0"/>
              <a:t>: </a:t>
            </a:r>
            <a:r>
              <a:rPr lang="zh-CN" altLang="en-US" sz="2800" dirty="0"/>
              <a:t>选中某些元素，且排出符合某个条件的元素</a:t>
            </a:r>
            <a:endParaRPr lang="zh-CN" altLang="en-US" sz="2800" dirty="0"/>
          </a:p>
          <a:p>
            <a:r>
              <a:rPr lang="en-US" altLang="zh-CN" sz="2800" dirty="0" smtClean="0"/>
              <a:t>first-child:  </a:t>
            </a:r>
            <a:r>
              <a:rPr lang="zh-CN" altLang="en-US" sz="2800" dirty="0" smtClean="0"/>
              <a:t>选第一个</a:t>
            </a:r>
            <a:endParaRPr lang="en-US" altLang="zh-CN" sz="2800" dirty="0"/>
          </a:p>
          <a:p>
            <a:r>
              <a:rPr lang="en-US" altLang="zh-CN" sz="2800" dirty="0" smtClean="0"/>
              <a:t>last-child:   </a:t>
            </a:r>
            <a:r>
              <a:rPr lang="zh-CN" altLang="en-US" sz="2800" dirty="0" smtClean="0"/>
              <a:t>选最后一个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1095" y="990600"/>
            <a:ext cx="686181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的基本结构标签含义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header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：网页头部标签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网页导航标签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section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div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类似表示一人完整独立的区域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aside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一般用来描述侧边栏内容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article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一般有用来表述一片文字内容的集合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footer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网站的底部内容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、注意：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285750" algn="l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在html5中新增了很多标签，不仅仅只有上面这些。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285750" algn="l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上面这些标签在我们进行网页布局的时候可以重复多次使用。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algn="l" fontAlgn="auto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4250" y="859155"/>
            <a:ext cx="717486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新增的表单属性</a:t>
            </a:r>
            <a:endParaRPr lang="zh-CN" altLang="en-US" sz="1600" b="0" u="none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placeholder: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提示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，可以模拟文本框焦点获取和失去时内容切换的效果。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autofocus :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自动获取焦点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，这是一个属性值等于属性名的属性，在书写的时候我们只需要书写属性名就可以，具有该属性的元素会自动获取焦点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required :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必填项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，具有该属性的表单元素为必填项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autocomplete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 这个属性有二个值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默认为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on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表示开启自动补全功能（除非这个数据你提交过，才会自动补全）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off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表示关闭该功能。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、注意：我们在书写表单的时候，一定要给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元素设置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值，只有这样，用户填写的数据才能成功提交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925" y="749300"/>
            <a:ext cx="8112760" cy="527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H5下拉列表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的基本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结构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1" eaLnBrk="0" fontAlgn="auto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&lt;input type=”text”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list=”id名称”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auto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&lt;datalist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id=”名称”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auto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	&lt;option value=””&gt;值1&lt;/option&gt;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auto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............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0" fontAlgn="auto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&lt;/datalist&gt;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和下拉列表如何关联起来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zh-CN" altLang="en-US"/>
              <a:t>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值，而且两者必须保持一致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、注意：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并不是说必须一一对应，一个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可以对应多个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，只要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值一致就可以了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39090" y="908050"/>
            <a:ext cx="8944610" cy="5577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 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具有该类型的 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input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框会自动验证里面数据是否符合基本的邮箱格式。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( @ )</a:t>
            </a:r>
            <a:endParaRPr lang="en-US" altLang="zh-CN" b="0" u="none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  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验让是否符合网址格式，需要注意的是它会包括 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http://</a:t>
            </a:r>
            <a:endParaRPr lang="en-US" altLang="zh-CN" b="0" u="none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number: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具有该类型的 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input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里面输入的内容必须是数字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可以调出当前设备下自带的拾色器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一般用来做搜索框使用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datetime-local: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利用自带控件可以设置本地详细的时间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month: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可以设置当前是第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***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设置当前为本月几号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 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设置当前的时分秒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week : 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设置当前是本年的第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**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8955" y="808990"/>
            <a:ext cx="8373110" cy="5679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、如果我们需要引入多个音频格式，需要那个标签来搭配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source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各种浏览器对音频格式的支持度不一样，所以我们需要引入多个音频，以便于更多的浏览器能够播放此音频。（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source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是单标记）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一些属性的用法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autoplay: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设置当前音频自动播放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loop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: 设置音频循环播放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controls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调出当前设备下自带的播放控件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ts val="4400"/>
              </a:lnSpc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这些属性是加给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ts val="44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会播放引入的所有的音频吗？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不会，浏览器从上至下加载音频，只要认识了就停止加载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5445" y="741045"/>
            <a:ext cx="8373110" cy="5679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、如果我们需要引入多个音频格式，需要那个标签来搭配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source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各种浏览器对音频格式的支持度不一样，所以我们需要引入多个音频，以便于更多的浏览器能够播放此音频。（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source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是单标记）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一些属性的用法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autoplay: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设置当前音频自动播放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loop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: 设置音频循环播放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lvl="0" indent="-285750" eaLnBrk="0" hangingPunct="0">
              <a:lnSpc>
                <a:spcPts val="4400"/>
              </a:lnSpc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controls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调出当前设备下自带的播放控件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ts val="4400"/>
              </a:lnSpc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这些属性是加给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endParaRPr lang="zh-CN" altLang="en-US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ts val="44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audio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会播放引入的所有的音频吗？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eaLnBrk="0" hangingPunct="0">
              <a:lnSpc>
                <a:spcPts val="44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不会，浏览器从上至下加载音频，只要认识了就停止加载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7075" y="1036320"/>
            <a:ext cx="1717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ym typeface="+mn-ea"/>
              </a:rPr>
              <a:t>css3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4303"/>
            <a:ext cx="8229600" cy="4911725"/>
          </a:xfrm>
          <a:prstGeom prst="rect">
            <a:avLst/>
          </a:prstGeom>
        </p:spPr>
        <p:txBody>
          <a:bodyPr/>
          <a:p>
            <a:r>
              <a:rPr lang="en-US" altLang="zh-CN" dirty="0" smtClean="0"/>
              <a:t>li[</a:t>
            </a:r>
            <a:r>
              <a:rPr lang="en-US" altLang="zh-CN" dirty="0" err="1" smtClean="0"/>
              <a:t>class</a:t>
            </a:r>
            <a:r>
              <a:rPr lang="en-US" altLang="zh-CN" dirty="0"/>
              <a:t>]: </a:t>
            </a:r>
            <a:r>
              <a:rPr lang="zh-CN" altLang="zh-CN" dirty="0"/>
              <a:t>表示选中具有属性叫</a:t>
            </a:r>
            <a:r>
              <a:rPr lang="en-US" altLang="zh-CN" dirty="0"/>
              <a:t> </a:t>
            </a:r>
            <a:r>
              <a:rPr lang="en-US" altLang="zh-CN" dirty="0" err="1"/>
              <a:t>aihao</a:t>
            </a:r>
            <a:r>
              <a:rPr lang="en-US" altLang="zh-CN" dirty="0"/>
              <a:t> </a:t>
            </a:r>
            <a:r>
              <a:rPr lang="zh-CN" altLang="zh-CN" dirty="0"/>
              <a:t>的</a:t>
            </a:r>
            <a:r>
              <a:rPr lang="en-US" altLang="zh-CN" dirty="0"/>
              <a:t>li</a:t>
            </a:r>
            <a:r>
              <a:rPr lang="zh-CN" altLang="zh-CN" dirty="0"/>
              <a:t>元素。</a:t>
            </a:r>
            <a:endParaRPr lang="zh-CN" altLang="zh-CN" dirty="0"/>
          </a:p>
          <a:p>
            <a:r>
              <a:rPr lang="en-US" altLang="zh-CN" dirty="0" smtClean="0"/>
              <a:t>li[</a:t>
            </a:r>
            <a:r>
              <a:rPr lang="en-US" altLang="zh-CN" dirty="0" err="1" smtClean="0">
                <a:sym typeface="+mn-ea"/>
              </a:rPr>
              <a:t>class</a:t>
            </a:r>
            <a:r>
              <a:rPr lang="en-US" altLang="zh-CN" dirty="0"/>
              <a:t>*= </a:t>
            </a:r>
            <a:r>
              <a:rPr lang="en-US" altLang="zh-CN" dirty="0" smtClean="0"/>
              <a:t>‘box’]: </a:t>
            </a:r>
            <a:r>
              <a:rPr lang="zh-CN" altLang="zh-CN" dirty="0"/>
              <a:t>表示选中属性值中包含</a:t>
            </a:r>
            <a:r>
              <a:rPr lang="en-US" altLang="zh-CN" dirty="0"/>
              <a:t> </a:t>
            </a:r>
            <a:r>
              <a:rPr lang="en-US" altLang="zh-CN" dirty="0" smtClean="0">
                <a:sym typeface="+mn-ea"/>
              </a:rPr>
              <a:t>box</a:t>
            </a:r>
            <a:r>
              <a:rPr lang="en-US" altLang="zh-CN" dirty="0"/>
              <a:t> </a:t>
            </a:r>
            <a:r>
              <a:rPr lang="zh-CN" altLang="zh-CN" dirty="0"/>
              <a:t>字符的</a:t>
            </a:r>
            <a:r>
              <a:rPr lang="en-US" altLang="zh-CN" dirty="0"/>
              <a:t>li</a:t>
            </a:r>
            <a:r>
              <a:rPr lang="zh-CN" altLang="zh-CN" dirty="0"/>
              <a:t>元素。</a:t>
            </a:r>
            <a:endParaRPr lang="zh-CN" altLang="zh-CN" dirty="0"/>
          </a:p>
          <a:p>
            <a:r>
              <a:rPr lang="en-US" altLang="zh-CN" dirty="0" smtClean="0"/>
              <a:t>li[</a:t>
            </a:r>
            <a:r>
              <a:rPr lang="en-US" altLang="zh-CN" dirty="0" err="1" smtClean="0">
                <a:sym typeface="+mn-ea"/>
              </a:rPr>
              <a:t>class</a:t>
            </a:r>
            <a:r>
              <a:rPr lang="en-US" altLang="zh-CN" dirty="0"/>
              <a:t>^= </a:t>
            </a:r>
            <a:r>
              <a:rPr lang="en-US" altLang="zh-CN" dirty="0" smtClean="0"/>
              <a:t>‘</a:t>
            </a:r>
            <a:r>
              <a:rPr lang="en-US" altLang="zh-CN" dirty="0" smtClean="0">
                <a:sym typeface="+mn-ea"/>
              </a:rPr>
              <a:t>box’</a:t>
            </a:r>
            <a:r>
              <a:rPr lang="en-US" altLang="zh-CN" dirty="0" smtClean="0"/>
              <a:t>]: </a:t>
            </a:r>
            <a:r>
              <a:rPr lang="zh-CN" altLang="zh-CN" dirty="0"/>
              <a:t>表示选中属性值以</a:t>
            </a:r>
            <a:r>
              <a:rPr lang="en-US" altLang="zh-CN" dirty="0"/>
              <a:t> </a:t>
            </a:r>
            <a:r>
              <a:rPr lang="en-US" altLang="zh-CN" dirty="0" smtClean="0">
                <a:sym typeface="+mn-ea"/>
              </a:rPr>
              <a:t>box</a:t>
            </a:r>
            <a:r>
              <a:rPr lang="zh-CN" altLang="zh-CN" dirty="0"/>
              <a:t>开头的</a:t>
            </a:r>
            <a:r>
              <a:rPr lang="en-US" altLang="zh-CN" dirty="0"/>
              <a:t> li </a:t>
            </a:r>
            <a:r>
              <a:rPr lang="zh-CN" altLang="zh-CN" dirty="0"/>
              <a:t>元素。</a:t>
            </a:r>
            <a:endParaRPr lang="zh-CN" altLang="zh-CN" dirty="0"/>
          </a:p>
          <a:p>
            <a:r>
              <a:rPr lang="en-US" altLang="zh-CN" dirty="0" smtClean="0"/>
              <a:t>li[</a:t>
            </a:r>
            <a:r>
              <a:rPr lang="en-US" altLang="zh-CN" dirty="0" err="1" smtClean="0">
                <a:sym typeface="+mn-ea"/>
              </a:rPr>
              <a:t>class</a:t>
            </a:r>
            <a:r>
              <a:rPr lang="en-US" altLang="zh-CN" dirty="0"/>
              <a:t>$= </a:t>
            </a:r>
            <a:r>
              <a:rPr lang="en-US" altLang="zh-CN" dirty="0" smtClean="0"/>
              <a:t>‘</a:t>
            </a:r>
            <a:r>
              <a:rPr lang="en-US" altLang="zh-CN" dirty="0" smtClean="0">
                <a:sym typeface="+mn-ea"/>
              </a:rPr>
              <a:t>box’</a:t>
            </a:r>
            <a:r>
              <a:rPr lang="en-US" altLang="zh-CN" dirty="0" smtClean="0"/>
              <a:t>]: </a:t>
            </a:r>
            <a:r>
              <a:rPr lang="zh-CN" altLang="zh-CN" dirty="0"/>
              <a:t>表示选中属性值以</a:t>
            </a:r>
            <a:r>
              <a:rPr lang="en-US" altLang="zh-CN" dirty="0" smtClean="0">
                <a:sym typeface="+mn-ea"/>
              </a:rPr>
              <a:t>box</a:t>
            </a:r>
            <a:r>
              <a:rPr lang="en-US" altLang="zh-CN" dirty="0" smtClean="0"/>
              <a:t> </a:t>
            </a:r>
            <a:r>
              <a:rPr lang="zh-CN" altLang="zh-CN" dirty="0"/>
              <a:t>结尾的</a:t>
            </a:r>
            <a:r>
              <a:rPr lang="en-US" altLang="zh-CN" dirty="0"/>
              <a:t> li </a:t>
            </a:r>
            <a:r>
              <a:rPr lang="zh-CN" altLang="zh-CN" dirty="0"/>
              <a:t>元素。</a:t>
            </a:r>
            <a:endParaRPr lang="zh-CN" altLang="zh-CN" dirty="0"/>
          </a:p>
          <a:p>
            <a:r>
              <a:rPr lang="en-US" altLang="zh-CN" dirty="0" smtClean="0"/>
              <a:t>li[</a:t>
            </a:r>
            <a:r>
              <a:rPr lang="en-US" altLang="zh-CN" dirty="0" err="1" smtClean="0">
                <a:sym typeface="+mn-ea"/>
              </a:rPr>
              <a:t>class</a:t>
            </a:r>
            <a:r>
              <a:rPr lang="en-US" altLang="zh-CN" dirty="0" smtClean="0"/>
              <a:t>~</a:t>
            </a:r>
            <a:r>
              <a:rPr lang="en-US" altLang="zh-CN" dirty="0"/>
              <a:t>= </a:t>
            </a:r>
            <a:r>
              <a:rPr lang="en-US" altLang="zh-CN" dirty="0" smtClean="0"/>
              <a:t>‘</a:t>
            </a:r>
            <a:r>
              <a:rPr lang="en-US" altLang="zh-CN" dirty="0" smtClean="0">
                <a:sym typeface="+mn-ea"/>
              </a:rPr>
              <a:t>box’</a:t>
            </a:r>
            <a:r>
              <a:rPr lang="en-US" altLang="zh-CN" dirty="0" smtClean="0"/>
              <a:t>’]: </a:t>
            </a:r>
            <a:r>
              <a:rPr lang="zh-CN" altLang="zh-CN" dirty="0"/>
              <a:t>表示选中属性值包含独立的</a:t>
            </a:r>
            <a:r>
              <a:rPr lang="en-US" altLang="zh-CN" dirty="0" smtClean="0">
                <a:sym typeface="+mn-ea"/>
              </a:rPr>
              <a:t>box</a:t>
            </a:r>
            <a:r>
              <a:rPr lang="zh-CN" altLang="en-US" dirty="0"/>
              <a:t>单次</a:t>
            </a:r>
            <a:r>
              <a:rPr lang="en-US" altLang="zh-CN" dirty="0" smtClean="0"/>
              <a:t> </a:t>
            </a:r>
            <a:r>
              <a:rPr lang="zh-CN" altLang="zh-CN" dirty="0"/>
              <a:t>的</a:t>
            </a:r>
            <a:r>
              <a:rPr lang="en-US" altLang="zh-CN" dirty="0"/>
              <a:t>li</a:t>
            </a:r>
            <a:r>
              <a:rPr lang="zh-CN" altLang="zh-CN" dirty="0"/>
              <a:t>元素。</a:t>
            </a:r>
            <a:endParaRPr lang="zh-CN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6420" y="857885"/>
            <a:ext cx="5686425" cy="796925"/>
          </a:xfrm>
          <a:prstGeom prst="rect">
            <a:avLst/>
          </a:prstGeom>
        </p:spPr>
        <p:txBody>
          <a:bodyPr/>
          <a:p>
            <a:pPr algn="l" eaLnBrk="1" hangingPunct="1"/>
            <a:r>
              <a:rPr lang="en-US" altLang="zh-CN" dirty="0" smtClean="0"/>
              <a:t>css3</a:t>
            </a:r>
            <a:r>
              <a:rPr lang="zh-CN" altLang="en-US" dirty="0" smtClean="0"/>
              <a:t>关系选择</a:t>
            </a:r>
            <a:r>
              <a:rPr lang="zh-CN" altLang="en-US" dirty="0"/>
              <a:t>器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>
          <a:xfrm>
            <a:off x="566420" y="1654493"/>
            <a:ext cx="8229600" cy="4911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div&gt;p</a:t>
            </a:r>
            <a:r>
              <a:rPr lang="en-US" altLang="zh-CN" dirty="0"/>
              <a:t>: </a:t>
            </a:r>
            <a:r>
              <a:rPr lang="zh-CN" altLang="zh-CN" dirty="0"/>
              <a:t>选中</a:t>
            </a:r>
            <a:r>
              <a:rPr lang="en-US" altLang="zh-CN" dirty="0"/>
              <a:t>div </a:t>
            </a:r>
            <a:r>
              <a:rPr lang="zh-CN" altLang="en-US" dirty="0"/>
              <a:t>的</a:t>
            </a:r>
            <a:r>
              <a:rPr lang="zh-CN" altLang="zh-CN" dirty="0" smtClean="0"/>
              <a:t>儿子</a:t>
            </a:r>
            <a:r>
              <a:rPr lang="en-US" altLang="zh-CN" dirty="0" smtClean="0"/>
              <a:t>P</a:t>
            </a:r>
            <a:r>
              <a:rPr lang="zh-CN" altLang="zh-CN" dirty="0"/>
              <a:t>元素</a:t>
            </a:r>
            <a:endParaRPr lang="zh-CN" altLang="zh-CN" dirty="0"/>
          </a:p>
          <a:p>
            <a:r>
              <a:rPr lang="en-US" altLang="zh-CN" dirty="0" err="1" smtClean="0"/>
              <a:t>div+p</a:t>
            </a:r>
            <a:r>
              <a:rPr lang="en-US" altLang="zh-CN" dirty="0"/>
              <a:t>: </a:t>
            </a:r>
            <a:r>
              <a:rPr lang="zh-CN" altLang="zh-CN" dirty="0"/>
              <a:t>选中紧挨着</a:t>
            </a:r>
            <a:r>
              <a:rPr lang="en-US" altLang="zh-CN" dirty="0"/>
              <a:t>div</a:t>
            </a:r>
            <a:r>
              <a:rPr lang="zh-CN" altLang="zh-CN" dirty="0"/>
              <a:t>后面的那个兄弟</a:t>
            </a:r>
            <a:r>
              <a:rPr lang="en-US" altLang="zh-CN" dirty="0"/>
              <a:t>P</a:t>
            </a:r>
            <a:r>
              <a:rPr lang="zh-CN" altLang="zh-CN" dirty="0"/>
              <a:t>元素</a:t>
            </a:r>
            <a:endParaRPr lang="zh-CN" altLang="zh-CN" dirty="0"/>
          </a:p>
          <a:p>
            <a:r>
              <a:rPr lang="en-US" altLang="zh-CN" dirty="0" err="1" smtClean="0"/>
              <a:t>div~p</a:t>
            </a:r>
            <a:r>
              <a:rPr lang="en-US" altLang="zh-CN" dirty="0"/>
              <a:t>: </a:t>
            </a:r>
            <a:r>
              <a:rPr lang="zh-CN" altLang="zh-CN" dirty="0"/>
              <a:t>选中</a:t>
            </a:r>
            <a:r>
              <a:rPr lang="en-US" altLang="zh-CN" dirty="0"/>
              <a:t>div </a:t>
            </a:r>
            <a:r>
              <a:rPr lang="zh-CN" altLang="zh-CN" dirty="0"/>
              <a:t>后面所有的兄弟</a:t>
            </a:r>
            <a:r>
              <a:rPr lang="en-US" altLang="zh-CN" dirty="0"/>
              <a:t>P</a:t>
            </a:r>
            <a:r>
              <a:rPr lang="zh-CN" altLang="zh-CN" dirty="0"/>
              <a:t>元素。</a:t>
            </a:r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2211</Words>
  <Application>WPS 演示</Application>
  <PresentationFormat>全屏显示(4:3)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楷体</vt:lpstr>
      <vt:lpstr>Wingdings</vt:lpstr>
      <vt:lpstr>微软雅黑</vt:lpstr>
      <vt:lpstr>Calibri</vt:lpstr>
      <vt:lpstr>Arial Unicode MS</vt:lpstr>
      <vt:lpstr>PPT模板</vt:lpstr>
      <vt:lpstr>HTML+CSS 讲师：刘志远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css3关系选择器</vt:lpstr>
      <vt:lpstr>css3结构选择器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liuzhiyuan</cp:lastModifiedBy>
  <cp:revision>660</cp:revision>
  <dcterms:created xsi:type="dcterms:W3CDTF">2012-08-05T14:09:00Z</dcterms:created>
  <dcterms:modified xsi:type="dcterms:W3CDTF">2019-09-04T07:42:43Z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