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9" r:id="rId6"/>
    <p:sldId id="280" r:id="rId7"/>
    <p:sldId id="282" r:id="rId8"/>
    <p:sldId id="286" r:id="rId9"/>
    <p:sldId id="283" r:id="rId10"/>
    <p:sldId id="287" r:id="rId11"/>
    <p:sldId id="276" r:id="rId12"/>
    <p:sldId id="284" r:id="rId13"/>
    <p:sldId id="270" r:id="rId14"/>
    <p:sldId id="277" r:id="rId15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86432" autoAdjust="0"/>
  </p:normalViewPr>
  <p:slideViewPr>
    <p:cSldViewPr snapToGrid="0">
      <p:cViewPr>
        <p:scale>
          <a:sx n="66" d="100"/>
          <a:sy n="66" d="100"/>
        </p:scale>
        <p:origin x="495" y="-12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-481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EBDFC85-A4BF-4468-8720-A972D5EC5F2C}" type="datetime1">
              <a:rPr lang="en-GB" smtClean="0"/>
              <a:t>28/03/2025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4DB74FA-BCF5-412C-B474-5CA730E53DF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18DF7A2-6F18-4123-ADF9-E8A9C8607367}" type="datetime1">
              <a:rPr lang="en-GB" noProof="0" smtClean="0"/>
              <a:t>28/03/2025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ADF348-2A86-4531-BD4E-BD8C0BBDAD47}" type="slidenum">
              <a:rPr lang="en-GB" noProof="0" smtClean="0"/>
              <a:t>‹Nr.›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5ADF348-2A86-4531-BD4E-BD8C0BBDAD4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746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2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307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130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B8678-84BC-1299-3F53-C27C703EB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E92DA3-44DE-DC06-FF5F-DF884C6C7C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4A7616-44FE-F4F4-7C8D-A5584D05AE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F6F0F-FB96-1C44-7567-411406FB1B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701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D5986-585B-68B5-D4C8-64A8EAB48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5C6B71-EE5A-081D-7DA4-9CCF52AC27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0A40CC-FA33-B39C-C3F1-FFBC6A8A9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6DA00-F181-61D4-12FF-F4CC723B55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20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7AFE1-EFF8-21A0-1CA3-5DCDE9B72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519DC7-4A19-616F-17C7-D5FAB3C470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6699B2-C7B2-0127-10F8-C9F3A7DFC2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6AACF-7BB0-DC80-2494-DC15B5306F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075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566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5F95A-BB12-2CE0-F801-248258DF4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C7631A-4251-DD87-398B-867C86923A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7615CD-21D8-3105-A06C-91446ABA6D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62187-AE19-B316-6724-2FF638EE9C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ADF348-2A86-4531-BD4E-BD8C0BBDAD4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547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D51245-A7A5-4517-A4C5-F741FAE668F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147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78" y="627016"/>
            <a:ext cx="6389027" cy="5601790"/>
          </a:xfrm>
        </p:spPr>
        <p:txBody>
          <a:bodyPr rtlCol="0">
            <a:noAutofit/>
          </a:bodyPr>
          <a:lstStyle>
            <a:lvl1pPr algn="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8000" baseline="0"/>
            </a:lvl1pPr>
          </a:lstStyle>
          <a:p>
            <a:pPr rtl="0"/>
            <a:r>
              <a:rPr lang="en-GB" noProof="0"/>
              <a:t>Click to edit Master TEXT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29797" y="627016"/>
            <a:ext cx="3199034" cy="5590903"/>
          </a:xfrm>
        </p:spPr>
        <p:txBody>
          <a:bodyPr rtlCol="0" anchor="ctr">
            <a:normAutofit/>
          </a:bodyPr>
          <a:lstStyle>
            <a:lvl1pPr>
              <a:defRPr lang="en-US" sz="2600" kern="1200" spc="50" baseline="0" dirty="0" smtClean="0">
                <a:solidFill>
                  <a:schemeClr val="tx1"/>
                </a:solidFill>
                <a:latin typeface="+mn-lt"/>
                <a:ea typeface="+mn-ea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F7571-A130-4054-9513-4BDAC9AE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30" y="635000"/>
            <a:ext cx="5171770" cy="2039374"/>
          </a:xfrm>
        </p:spPr>
        <p:txBody>
          <a:bodyPr rtlCol="0" anchor="b">
            <a:no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6600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en-GB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A27FA5-F6EE-4784-AC43-76381FC2CD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1998" y="2911475"/>
            <a:ext cx="4500563" cy="3311525"/>
          </a:xfrm>
        </p:spPr>
        <p:txBody>
          <a:bodyPr rtlCol="0">
            <a:normAutofit/>
          </a:bodyPr>
          <a:lstStyle>
            <a:lvl1pPr>
              <a:defRPr lang="en-US" sz="2200" kern="1200" spc="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094F8F4-63E4-4A00-8F98-09219DA987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2113" y="639763"/>
            <a:ext cx="2198687" cy="2546350"/>
          </a:xfr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  <a:endParaRPr lang="en-GB" noProof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34D9F00-72E9-433A-9427-8DA07653B2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37675" y="638175"/>
            <a:ext cx="2198688" cy="2546350"/>
          </a:xfr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  <a:endParaRPr lang="en-GB" noProof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D0C148-B6DB-4D32-B139-403A6AEC3D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2113" y="3668713"/>
            <a:ext cx="2198687" cy="2554287"/>
          </a:xfr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  <a:endParaRPr lang="en-GB" noProof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D9D424B8-9E08-469D-88C8-019306CA38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7675" y="3668713"/>
            <a:ext cx="2198688" cy="2546350"/>
          </a:xfr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‹Nr.›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5492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6A3D1-C594-4520-A142-F0D3F59C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193" y="3036762"/>
            <a:ext cx="7136064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en-GB" noProof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2804" y="1225484"/>
            <a:ext cx="4059934" cy="3951807"/>
          </a:xfr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  <a:endParaRPr lang="en-GB" noProof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779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>
                <a:cs typeface="Calibri"/>
              </a:rPr>
              <a:t>Mastertextformat bearbeiten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16F6145-A1AE-4CDA-AE26-E8FDEFAAB39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984437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>
                <a:cs typeface="Calibri"/>
              </a:rPr>
              <a:t>Mastertextformat bearbeiten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FDD02FA-6843-4E54-ACDC-AFEAFB4EFAA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421095" y="5355583"/>
            <a:ext cx="2270162" cy="577153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>
                <a:cs typeface="Calibri"/>
              </a:rPr>
              <a:t>Mastertextformat bearbeiten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05051" cy="365125"/>
          </a:xfrm>
        </p:spPr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‹Nr.›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582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 rtlCol="0"/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2587752"/>
            <a:ext cx="3694176" cy="325810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>
                <a:cs typeface="Calibri"/>
              </a:rPr>
              <a:t>Click to edit master text style</a:t>
            </a:r>
          </a:p>
          <a:p>
            <a:pPr rtl="0"/>
            <a:endParaRPr lang="en-GB" noProof="0">
              <a:cs typeface="Calibri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  <a:endParaRPr lang="en-GB" noProof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99AED-D702-41BF-B21E-9BFB0630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4C4BB-67B0-4BF7-A7D4-4222652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2C385-1FC3-453C-952E-8DDB1B05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‹Nr.›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438" y="317499"/>
            <a:ext cx="4500737" cy="2095501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en-GB" sz="5400" noProof="0"/>
              <a:t>Click to edit master text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438" y="2587625"/>
            <a:ext cx="4500737" cy="35941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sz="2000" noProof="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noProof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4474" y="0"/>
            <a:ext cx="3046351" cy="3428363"/>
          </a:xfr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  <a:endParaRPr lang="en-GB" noProof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8763" y="0"/>
            <a:ext cx="3048000" cy="3429000"/>
          </a:xfr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  <a:endParaRPr lang="en-GB" noProof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2350" y="3429000"/>
            <a:ext cx="6076950" cy="3429000"/>
          </a:xfr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‹Nr.›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51730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rtlCol="0" anchor="b">
            <a:normAutofit/>
          </a:bodyPr>
          <a:lstStyle>
            <a:lvl1pPr>
              <a:defRPr sz="7200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 rtlCol="0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7384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7CE633F-9882-4A5C-83A2-1109D0C73261}" type="slidenum">
              <a:rPr lang="en-GB" noProof="0" smtClean="0"/>
              <a:t>‹Nr.›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771" y="1004205"/>
            <a:ext cx="6096000" cy="3725183"/>
          </a:xfrm>
        </p:spPr>
        <p:txBody>
          <a:bodyPr rtlCol="0">
            <a:noAutofit/>
          </a:bodyPr>
          <a:lstStyle>
            <a:lvl1pPr>
              <a:defRPr sz="6000"/>
            </a:lvl1pPr>
          </a:lstStyle>
          <a:p>
            <a:pPr rtl="0"/>
            <a:r>
              <a:rPr lang="en-GB" sz="5400" noProof="0"/>
              <a:t>Click to edit master text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  <a:endParaRPr lang="en-GB" noProof="0"/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noProof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532038"/>
          </a:xfrm>
        </p:spPr>
        <p:txBody>
          <a:bodyPr rtlCol="0" anchor="ctr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sz="2000" noProof="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 rtl="0"/>
              <a:t>‹Nr.›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en-GB" noProof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1DF4D9E-FD4F-4244-ACD6-44EC4C0494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6800" y="3048000"/>
            <a:ext cx="1790700" cy="1790700"/>
          </a:xfr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  <a:endParaRPr lang="en-GB" noProof="0"/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44F5B526-8975-4F7C-B558-830FCEE068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1762" y="3048000"/>
            <a:ext cx="1790700" cy="1790700"/>
          </a:xfr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  <a:endParaRPr lang="en-GB" noProof="0"/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ED20DBB5-D24E-40D6-AFFB-428692A51A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76021" y="3048000"/>
            <a:ext cx="1790700" cy="1790700"/>
          </a:xfr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  <a:endParaRPr lang="en-GB" noProof="0"/>
          </a:p>
        </p:txBody>
      </p:sp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F6F7262C-3E29-4219-AF83-B7A71B97A1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34500" y="3048000"/>
            <a:ext cx="1790700" cy="1790700"/>
          </a:xfrm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  <a:endParaRPr lang="en-GB" noProof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3861F78-BD42-4F29-8487-1641CFD039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68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FAB1F8B-1CEE-4068-86DE-561A12A041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668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D5AE44CD-B78E-4EE2-B0F2-E0D436C2BA1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21762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3C4FE2DB-091F-4F7A-B6B6-9A6F22AC0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21762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3A3F9D5D-A5CF-482B-A14C-E5BFADB76F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76021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A4F265B4-1FBB-4396-A938-862D45713AE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76021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AC1BA7DC-98B0-4261-8F1E-8101FB5D480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34500" y="5124103"/>
            <a:ext cx="1790700" cy="350292"/>
          </a:xfrm>
        </p:spPr>
        <p:txBody>
          <a:bodyPr rtlCol="0">
            <a:normAutofit/>
          </a:bodyPr>
          <a:lstStyle>
            <a:lvl1pPr algn="ctr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5" name="Text Placeholder 27">
            <a:extLst>
              <a:ext uri="{FF2B5EF4-FFF2-40B4-BE49-F238E27FC236}">
                <a16:creationId xmlns:a16="http://schemas.microsoft.com/office/drawing/2014/main" id="{2E4EF69E-34E2-46FF-A0FA-3F136396D3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34500" y="5458421"/>
            <a:ext cx="1790700" cy="350292"/>
          </a:xfrm>
        </p:spPr>
        <p:txBody>
          <a:bodyPr rtlCol="0">
            <a:noAutofit/>
          </a:bodyPr>
          <a:lstStyle>
            <a:lvl1pPr algn="ctr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‹Nr.›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646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en-GB" noProof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‹Nr.›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2302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77512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77512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054C03E-8FD4-4345-A971-0A2CCF5C4A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94903" y="2587752"/>
            <a:ext cx="3236976" cy="892048"/>
          </a:xfrm>
        </p:spPr>
        <p:txBody>
          <a:bodyPr rtlCol="0"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56D09A0C-509F-447E-AFB1-5531727D7D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94903" y="3594538"/>
            <a:ext cx="3236976" cy="2586806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1700"/>
            </a:lvl1pPr>
            <a:lvl2pPr>
              <a:defRPr sz="1800"/>
            </a:lvl2pPr>
            <a:lvl3pPr marL="560070" indent="-285750">
              <a:buFont typeface="Arial" panose="020B0604020202020204" pitchFamily="34" charset="0"/>
              <a:buChar char="•"/>
              <a:defRPr sz="140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 rtlCol="0"/>
          <a:lstStyle/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‹Nr.›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4045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Mastertitelformat bearbeiten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t>‹Nr.›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3" r:id="rId4"/>
    <p:sldLayoutId id="2147483672" r:id="rId5"/>
    <p:sldLayoutId id="2147483686" r:id="rId6"/>
    <p:sldLayoutId id="2147483687" r:id="rId7"/>
    <p:sldLayoutId id="2147483675" r:id="rId8"/>
    <p:sldLayoutId id="2147483688" r:id="rId9"/>
    <p:sldLayoutId id="2147483682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8C4EFE6-2069-473C-9C7D-664E02AC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586" y="1460049"/>
            <a:ext cx="4250473" cy="2023664"/>
          </a:xfrm>
        </p:spPr>
        <p:txBody>
          <a:bodyPr rtlCol="0" anchor="ctr">
            <a:noAutofit/>
          </a:bodyPr>
          <a:lstStyle/>
          <a:p>
            <a:pPr rtl="0"/>
            <a:br>
              <a:rPr lang="en-GB" sz="8000" dirty="0"/>
            </a:br>
            <a:r>
              <a:rPr lang="en-GB" sz="8000" dirty="0"/>
              <a:t>Co-Pilot</a:t>
            </a:r>
          </a:p>
        </p:txBody>
      </p:sp>
      <p:pic>
        <p:nvPicPr>
          <p:cNvPr id="3" name="Grafik 2" descr="Ein Bild, das Grafiken, Zeichnung, Grafikdesign, Clipart enthält.&#10;&#10;KI-generierte Inhalte können fehlerhaft sein.">
            <a:extLst>
              <a:ext uri="{FF2B5EF4-FFF2-40B4-BE49-F238E27FC236}">
                <a16:creationId xmlns:a16="http://schemas.microsoft.com/office/drawing/2014/main" id="{D62A566E-0B06-1364-7755-B1403AA32C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959" r="16130"/>
          <a:stretch/>
        </p:blipFill>
        <p:spPr>
          <a:xfrm>
            <a:off x="20" y="10"/>
            <a:ext cx="4657325" cy="6857990"/>
          </a:xfrm>
          <a:prstGeom prst="rect">
            <a:avLst/>
          </a:prstGeom>
          <a:noFill/>
        </p:spPr>
      </p:pic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DB1B7A95-1DFF-48BF-12CF-1CC3B4AAD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7345" y="4228834"/>
            <a:ext cx="7360170" cy="1020823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Patienten/Personaltraining mit AI Co-Pilot als virtueller Leiter.</a:t>
            </a:r>
            <a:endParaRPr lang="en-US" dirty="0"/>
          </a:p>
        </p:txBody>
      </p:sp>
      <p:sp>
        <p:nvSpPr>
          <p:cNvPr id="20" name="Date Placeholder 4">
            <a:extLst>
              <a:ext uri="{FF2B5EF4-FFF2-40B4-BE49-F238E27FC236}">
                <a16:creationId xmlns:a16="http://schemas.microsoft.com/office/drawing/2014/main" id="{5418DCD2-9FCC-10A8-3D41-FB34444343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03720" y="6356350"/>
            <a:ext cx="3236976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n-GB" noProof="0"/>
              <a:t>20XX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11B1D89F-7ECA-7858-5C2B-BF346361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noProof="0" smtClean="0"/>
              <a:pPr rtl="0">
                <a:spcAft>
                  <a:spcPts val="600"/>
                </a:spcAft>
              </a:pPr>
              <a:t>1</a:t>
            </a:fld>
            <a:endParaRPr lang="en-GB" noProof="0"/>
          </a:p>
        </p:txBody>
      </p:sp>
      <p:pic>
        <p:nvPicPr>
          <p:cNvPr id="5" name="Grafik 4" descr="Ein Bild, das Text, Schrift, Screenshot, Grafiken enthält.&#10;&#10;KI-generierte Inhalte können fehlerhaft sein.">
            <a:extLst>
              <a:ext uri="{FF2B5EF4-FFF2-40B4-BE49-F238E27FC236}">
                <a16:creationId xmlns:a16="http://schemas.microsoft.com/office/drawing/2014/main" id="{1D764BC6-8FA9-0501-0EDB-619E1A855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317" y="136525"/>
            <a:ext cx="3253654" cy="121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CEB845D9-890B-484B-975B-B5F85434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83" y="3174722"/>
            <a:ext cx="6333344" cy="987981"/>
          </a:xfrm>
        </p:spPr>
        <p:txBody>
          <a:bodyPr rtlCol="0">
            <a:normAutofit/>
          </a:bodyPr>
          <a:lstStyle/>
          <a:p>
            <a:pPr rtl="0"/>
            <a:r>
              <a:rPr lang="de-DE" sz="4800" dirty="0"/>
              <a:t>Zusammenfassung</a:t>
            </a:r>
            <a:endParaRPr lang="en-GB" sz="4800" dirty="0"/>
          </a:p>
        </p:txBody>
      </p:sp>
      <p:pic>
        <p:nvPicPr>
          <p:cNvPr id="18" name="Picture Placeholder 17" descr="A brick wall with a word painted on it">
            <a:extLst>
              <a:ext uri="{FF2B5EF4-FFF2-40B4-BE49-F238E27FC236}">
                <a16:creationId xmlns:a16="http://schemas.microsoft.com/office/drawing/2014/main" id="{83E2671E-7B88-479B-B514-194EECD0CF5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7064" y="638175"/>
            <a:ext cx="2198687" cy="2546350"/>
          </a:xfrm>
        </p:spPr>
      </p:pic>
      <p:pic>
        <p:nvPicPr>
          <p:cNvPr id="20" name="Picture Placeholder 19" descr="A picture containing text, building, outdoor, sky&#10;">
            <a:extLst>
              <a:ext uri="{FF2B5EF4-FFF2-40B4-BE49-F238E27FC236}">
                <a16:creationId xmlns:a16="http://schemas.microsoft.com/office/drawing/2014/main" id="{B312960D-5CE9-40A8-A2A1-3992AD8F5D5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7675" y="638175"/>
            <a:ext cx="2198688" cy="2546350"/>
          </a:xfrm>
        </p:spPr>
      </p:pic>
      <p:pic>
        <p:nvPicPr>
          <p:cNvPr id="22" name="Picture Placeholder 21" descr="A picture containing building, outdoor, city, line&#10;">
            <a:extLst>
              <a:ext uri="{FF2B5EF4-FFF2-40B4-BE49-F238E27FC236}">
                <a16:creationId xmlns:a16="http://schemas.microsoft.com/office/drawing/2014/main" id="{0379BD98-CFB1-4A66-AB3D-893FDA7EA95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42113" y="3668713"/>
            <a:ext cx="2198687" cy="2554287"/>
          </a:xfrm>
        </p:spPr>
      </p:pic>
      <p:pic>
        <p:nvPicPr>
          <p:cNvPr id="25" name="Picture Placeholder 24" descr="A close-up of a building">
            <a:extLst>
              <a:ext uri="{FF2B5EF4-FFF2-40B4-BE49-F238E27FC236}">
                <a16:creationId xmlns:a16="http://schemas.microsoft.com/office/drawing/2014/main" id="{230A2DDA-87D5-4332-BAF6-AAF79EE958F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7675" y="3668713"/>
            <a:ext cx="2198688" cy="2546350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A3E8286-FBE7-457A-986D-0678299D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GB" smtClean="0"/>
              <a:pPr rtl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265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56">
            <a:extLst>
              <a:ext uri="{FF2B5EF4-FFF2-40B4-BE49-F238E27FC236}">
                <a16:creationId xmlns:a16="http://schemas.microsoft.com/office/drawing/2014/main" id="{D9F93E89-6BB0-44BD-A234-9F0747573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4564" y="3029505"/>
            <a:ext cx="3151893" cy="1700784"/>
          </a:xfrm>
        </p:spPr>
        <p:txBody>
          <a:bodyPr rtlCol="0"/>
          <a:lstStyle/>
          <a:p>
            <a:pPr rtl="0"/>
            <a:r>
              <a:rPr lang="de-DE" dirty="0"/>
              <a:t>D</a:t>
            </a:r>
            <a:r>
              <a:rPr lang="en-GB" dirty="0" err="1"/>
              <a:t>anke</a:t>
            </a:r>
            <a:r>
              <a:rPr lang="en-GB" dirty="0"/>
              <a:t>!</a:t>
            </a:r>
          </a:p>
        </p:txBody>
      </p:sp>
      <p:pic>
        <p:nvPicPr>
          <p:cNvPr id="27" name="Picture Placeholder 26" descr="Image of a typewriter with &quot;The End.&quot; typed on the paper. ">
            <a:extLst>
              <a:ext uri="{FF2B5EF4-FFF2-40B4-BE49-F238E27FC236}">
                <a16:creationId xmlns:a16="http://schemas.microsoft.com/office/drawing/2014/main" id="{E3EEA078-72A4-4C20-94E7-BFB4F43346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804" y="1225484"/>
            <a:ext cx="4059934" cy="3951807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024E6B4-6182-4098-B9C0-B254AD63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GB" smtClean="0"/>
              <a:pPr rtl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35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742A82AB-F005-49A7-9C16-0AF17C1E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13" y="336958"/>
            <a:ext cx="10616187" cy="1700784"/>
          </a:xfrm>
        </p:spPr>
        <p:txBody>
          <a:bodyPr rtlCol="0"/>
          <a:lstStyle/>
          <a:p>
            <a:pPr rtl="0"/>
            <a:r>
              <a:rPr lang="en-GB" dirty="0"/>
              <a:t>AGENDA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72142BC0-18E5-42CE-A02F-AC348DDCE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3694176" cy="3258102"/>
          </a:xfrm>
        </p:spPr>
        <p:txBody>
          <a:bodyPr rtlCol="0" anchor="ctr"/>
          <a:lstStyle/>
          <a:p>
            <a:pPr rtl="0"/>
            <a:r>
              <a:rPr lang="en-GB" dirty="0"/>
              <a:t>Problem</a:t>
            </a:r>
          </a:p>
          <a:p>
            <a:pPr rtl="0"/>
            <a:r>
              <a:rPr lang="en-GB" dirty="0"/>
              <a:t>Workflow</a:t>
            </a:r>
          </a:p>
          <a:p>
            <a:pPr rtl="0"/>
            <a:r>
              <a:rPr lang="en-GB" dirty="0" err="1"/>
              <a:t>Technischer</a:t>
            </a:r>
            <a:r>
              <a:rPr lang="en-GB" dirty="0"/>
              <a:t> Aufbau</a:t>
            </a:r>
          </a:p>
          <a:p>
            <a:pPr rtl="0"/>
            <a:r>
              <a:rPr lang="en-GB" dirty="0"/>
              <a:t>Demo</a:t>
            </a:r>
          </a:p>
          <a:p>
            <a:pPr rtl="0"/>
            <a:r>
              <a:rPr lang="en-GB" dirty="0" err="1"/>
              <a:t>Weitere</a:t>
            </a:r>
            <a:r>
              <a:rPr lang="en-GB" dirty="0"/>
              <a:t> Use Cases</a:t>
            </a:r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EA683B60-B65C-41B7-A2DD-F978D1E9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1" y="6356350"/>
            <a:ext cx="3353262" cy="365125"/>
          </a:xfrm>
        </p:spPr>
        <p:txBody>
          <a:bodyPr rtlCol="0"/>
          <a:lstStyle/>
          <a:p>
            <a:pPr rtl="0"/>
            <a:r>
              <a:rPr lang="en-GB" dirty="0"/>
              <a:t>Sample Footer Text</a:t>
            </a:r>
          </a:p>
        </p:txBody>
      </p:sp>
      <p:sp>
        <p:nvSpPr>
          <p:cNvPr id="6" name="Date Placeholder 7">
            <a:extLst>
              <a:ext uri="{FF2B5EF4-FFF2-40B4-BE49-F238E27FC236}">
                <a16:creationId xmlns:a16="http://schemas.microsoft.com/office/drawing/2014/main" id="{4722503D-ED2B-46FC-B35C-DA57B68D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50D8CA2-FDF5-4FB0-A313-B120969E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2" name="Grafik 1" descr="Ein Bild, das Text, Schrift, Screenshot, Grafiken enthält.&#10;&#10;KI-generierte Inhalte können fehlerhaft sein.">
            <a:extLst>
              <a:ext uri="{FF2B5EF4-FFF2-40B4-BE49-F238E27FC236}">
                <a16:creationId xmlns:a16="http://schemas.microsoft.com/office/drawing/2014/main" id="{64C9BD07-D362-AD31-61F6-1D341771D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9317" y="136525"/>
            <a:ext cx="3253654" cy="1219672"/>
          </a:xfrm>
          <a:prstGeom prst="rect">
            <a:avLst/>
          </a:prstGeom>
        </p:spPr>
      </p:pic>
      <p:sp>
        <p:nvSpPr>
          <p:cNvPr id="4" name="Bildplatzhalter 3">
            <a:extLst>
              <a:ext uri="{FF2B5EF4-FFF2-40B4-BE49-F238E27FC236}">
                <a16:creationId xmlns:a16="http://schemas.microsoft.com/office/drawing/2014/main" id="{A327CB77-EF9E-E45A-D96D-856D98C888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789EEBD-6251-862E-4899-24150E2B53E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78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6D8A-2E12-4C9A-8001-077CF283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 anchor="ctr">
            <a:normAutofit/>
          </a:bodyPr>
          <a:lstStyle/>
          <a:p>
            <a:pPr rtl="0"/>
            <a:r>
              <a:rPr lang="de-DE" dirty="0"/>
              <a:t>Problem</a:t>
            </a:r>
            <a:endParaRPr lang="en-GB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0248027F-81A6-FBFE-5A7D-C9E745C32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184431"/>
            <a:ext cx="3236976" cy="892048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/>
              <a:t>GerätEinrichtung</a:t>
            </a:r>
            <a:endParaRPr lang="en-US" sz="2400" dirty="0"/>
          </a:p>
        </p:txBody>
      </p:sp>
      <p:pic>
        <p:nvPicPr>
          <p:cNvPr id="10" name="Bildplatzhalter 9" descr="Ein Bild, das Im Haus, medizinische Ausrüstung, Maschine, Gesundheitsversorgung enthält.&#10;&#10;KI-generierte Inhalte können fehlerhaft sein.">
            <a:extLst>
              <a:ext uri="{FF2B5EF4-FFF2-40B4-BE49-F238E27FC236}">
                <a16:creationId xmlns:a16="http://schemas.microsoft.com/office/drawing/2014/main" id="{88A6DF82-A856-7A1A-2218-BC31BC8837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8877" r="-5" b="11204"/>
          <a:stretch/>
        </p:blipFill>
        <p:spPr>
          <a:xfrm>
            <a:off x="324740" y="3086779"/>
            <a:ext cx="3872356" cy="3094565"/>
          </a:xfrm>
          <a:noFill/>
        </p:spPr>
      </p:pic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592BE497-7CCE-CF52-7D47-6B17D9A12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77512" y="2168963"/>
            <a:ext cx="3236976" cy="892048"/>
          </a:xfrm>
        </p:spPr>
        <p:txBody>
          <a:bodyPr/>
          <a:lstStyle/>
          <a:p>
            <a:pPr algn="ctr"/>
            <a:r>
              <a:rPr lang="en-US" dirty="0"/>
              <a:t>Reha </a:t>
            </a:r>
          </a:p>
        </p:txBody>
      </p:sp>
      <p:pic>
        <p:nvPicPr>
          <p:cNvPr id="12" name="Bildplatzhalter 11" descr="Ein Bild, das Kleidung, Person, Mann, Im Haus enthält.&#10;&#10;KI-generierte Inhalte können fehlerhaft sein.">
            <a:extLst>
              <a:ext uri="{FF2B5EF4-FFF2-40B4-BE49-F238E27FC236}">
                <a16:creationId xmlns:a16="http://schemas.microsoft.com/office/drawing/2014/main" id="{811B3707-1B3A-2D51-82C8-BEDE2424F0C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rcRect r="16469" b="-4"/>
          <a:stretch/>
        </p:blipFill>
        <p:spPr>
          <a:xfrm>
            <a:off x="4538696" y="3107201"/>
            <a:ext cx="3697087" cy="2954500"/>
          </a:xfrm>
          <a:noFill/>
        </p:spPr>
      </p:pic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69D5268B-B9FF-4EF5-90FE-EC2BBE06817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44000" y="2996332"/>
            <a:ext cx="3236976" cy="2586806"/>
          </a:xfrm>
        </p:spPr>
        <p:txBody>
          <a:bodyPr rtlCol="0">
            <a:normAutofit/>
          </a:bodyPr>
          <a:lstStyle/>
          <a:p>
            <a:pPr>
              <a:lnSpc>
                <a:spcPct val="91000"/>
              </a:lnSpc>
            </a:pPr>
            <a:r>
              <a:rPr lang="de-DE" sz="1800" dirty="0"/>
              <a:t>Weniger Personal</a:t>
            </a:r>
          </a:p>
          <a:p>
            <a:pPr>
              <a:lnSpc>
                <a:spcPct val="91000"/>
              </a:lnSpc>
            </a:pPr>
            <a:endParaRPr lang="de-DE" sz="1800" dirty="0"/>
          </a:p>
          <a:p>
            <a:pPr marL="0" indent="0">
              <a:lnSpc>
                <a:spcPct val="91000"/>
              </a:lnSpc>
              <a:buNone/>
            </a:pPr>
            <a:endParaRPr lang="de-DE" sz="1800" dirty="0"/>
          </a:p>
          <a:p>
            <a:pPr>
              <a:lnSpc>
                <a:spcPct val="91000"/>
              </a:lnSpc>
            </a:pPr>
            <a:endParaRPr lang="de-DE" sz="1800" dirty="0"/>
          </a:p>
          <a:p>
            <a:pPr>
              <a:lnSpc>
                <a:spcPct val="91000"/>
              </a:lnSpc>
            </a:pPr>
            <a:endParaRPr lang="en-GB" sz="1800" dirty="0"/>
          </a:p>
        </p:txBody>
      </p:sp>
      <p:sp>
        <p:nvSpPr>
          <p:cNvPr id="53" name="Footer Placeholder 8">
            <a:extLst>
              <a:ext uri="{FF2B5EF4-FFF2-40B4-BE49-F238E27FC236}">
                <a16:creationId xmlns:a16="http://schemas.microsoft.com/office/drawing/2014/main" id="{18341D6E-7FDF-B28D-EE37-CA7E4ED6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417916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n-GB" noProof="0" dirty="0"/>
              <a:t>Sample Footer Text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8A0E0C01-C0E3-4A01-A4F2-4C32D442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20XX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0A2AA5F-AC43-49A7-AA8B-D75C87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F97E8200-1950-409B-82E7-99938E7AE355}" type="slidenum">
              <a:rPr lang="en-GB" smtClean="0"/>
              <a:pPr rtl="0">
                <a:spcAft>
                  <a:spcPts val="600"/>
                </a:spcAft>
              </a:pPr>
              <a:t>3</a:t>
            </a:fld>
            <a:endParaRPr lang="en-GB"/>
          </a:p>
        </p:txBody>
      </p:sp>
      <p:pic>
        <p:nvPicPr>
          <p:cNvPr id="13" name="Grafik 12" descr="Ein Bild, das Text, Schrift, Screenshot, Grafiken enthält.&#10;&#10;KI-generierte Inhalte können fehlerhaft sein.">
            <a:extLst>
              <a:ext uri="{FF2B5EF4-FFF2-40B4-BE49-F238E27FC236}">
                <a16:creationId xmlns:a16="http://schemas.microsoft.com/office/drawing/2014/main" id="{C2533B25-9268-0E3B-DF63-5E6A692C52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9317" y="136525"/>
            <a:ext cx="3253654" cy="121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972F7-FD6F-BF30-686D-BE7110192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986F-B89F-60D2-E13B-2BE96D9E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 anchor="ctr">
            <a:normAutofit/>
          </a:bodyPr>
          <a:lstStyle/>
          <a:p>
            <a:pPr rtl="0"/>
            <a:r>
              <a:rPr lang="de-DE" dirty="0"/>
              <a:t>USECASES</a:t>
            </a:r>
            <a:endParaRPr lang="en-GB" dirty="0"/>
          </a:p>
        </p:txBody>
      </p:sp>
      <p:pic>
        <p:nvPicPr>
          <p:cNvPr id="13" name="Bildplatzhalter 12" descr="Ein Bild, das Kleidung, Person, medizinische Ausrüstung, Im Haus enthält.&#10;&#10;KI-generierte Inhalte können fehlerhaft sein.">
            <a:extLst>
              <a:ext uri="{FF2B5EF4-FFF2-40B4-BE49-F238E27FC236}">
                <a16:creationId xmlns:a16="http://schemas.microsoft.com/office/drawing/2014/main" id="{09929373-3528-84BC-705C-57B8979754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 r="-2" b="19578"/>
          <a:stretch/>
        </p:blipFill>
        <p:spPr>
          <a:xfrm>
            <a:off x="1087771" y="1771457"/>
            <a:ext cx="4174165" cy="2586805"/>
          </a:xfrm>
          <a:noFill/>
        </p:spPr>
      </p:pic>
      <p:pic>
        <p:nvPicPr>
          <p:cNvPr id="9" name="Bildplatzhalter 8" descr="Ein Bild, das Person, Menschliches Gesicht, Kleidung, Wand enthält.&#10;&#10;KI-generierte Inhalte können fehlerhaft sein.">
            <a:extLst>
              <a:ext uri="{FF2B5EF4-FFF2-40B4-BE49-F238E27FC236}">
                <a16:creationId xmlns:a16="http://schemas.microsoft.com/office/drawing/2014/main" id="{D727B7FF-33E6-8EB1-11DC-EA2CAE1FB8B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rcRect r="-2" b="6233"/>
          <a:stretch/>
        </p:blipFill>
        <p:spPr>
          <a:xfrm>
            <a:off x="6248910" y="1756943"/>
            <a:ext cx="4818888" cy="2586806"/>
          </a:xfrm>
          <a:noFill/>
        </p:spPr>
      </p:pic>
      <p:sp>
        <p:nvSpPr>
          <p:cNvPr id="47" name="Footer Placeholder 5">
            <a:extLst>
              <a:ext uri="{FF2B5EF4-FFF2-40B4-BE49-F238E27FC236}">
                <a16:creationId xmlns:a16="http://schemas.microsoft.com/office/drawing/2014/main" id="{62AFFB12-8B3C-D97D-3B41-D5353390F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/>
              <a:t>Sample Footer Text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A26E38E8-55B3-84AC-C5F4-F9D3E78D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20XX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6ED375A-EE33-4C20-199A-B8443FC3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F97E8200-1950-409B-82E7-99938E7AE355}" type="slidenum">
              <a:rPr lang="en-GB" smtClean="0"/>
              <a:pPr rtl="0">
                <a:spcAft>
                  <a:spcPts val="600"/>
                </a:spcAft>
              </a:pPr>
              <a:t>4</a:t>
            </a:fld>
            <a:endParaRPr lang="en-GB"/>
          </a:p>
        </p:txBody>
      </p:sp>
      <p:sp>
        <p:nvSpPr>
          <p:cNvPr id="18" name="Content Placeholder 41">
            <a:extLst>
              <a:ext uri="{FF2B5EF4-FFF2-40B4-BE49-F238E27FC236}">
                <a16:creationId xmlns:a16="http://schemas.microsoft.com/office/drawing/2014/main" id="{7260FB81-07E5-3F0B-71E8-62F79B4E1B69}"/>
              </a:ext>
            </a:extLst>
          </p:cNvPr>
          <p:cNvSpPr txBox="1">
            <a:spLocks/>
          </p:cNvSpPr>
          <p:nvPr/>
        </p:nvSpPr>
        <p:spPr>
          <a:xfrm>
            <a:off x="4078005" y="4781589"/>
            <a:ext cx="3730172" cy="158927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1000"/>
              </a:lnSpc>
            </a:pPr>
            <a:r>
              <a:rPr lang="de-DE" sz="1800" dirty="0"/>
              <a:t>Förderung der Selbständigkeit</a:t>
            </a:r>
          </a:p>
          <a:p>
            <a:pPr>
              <a:lnSpc>
                <a:spcPct val="91000"/>
              </a:lnSpc>
            </a:pPr>
            <a:r>
              <a:rPr lang="de-DE" sz="1800" dirty="0"/>
              <a:t>Echtzeit Interaktion mit dem System </a:t>
            </a:r>
          </a:p>
          <a:p>
            <a:pPr>
              <a:lnSpc>
                <a:spcPct val="91000"/>
              </a:lnSpc>
            </a:pPr>
            <a:endParaRPr lang="de-DE" sz="1800" dirty="0"/>
          </a:p>
          <a:p>
            <a:pPr>
              <a:lnSpc>
                <a:spcPct val="91000"/>
              </a:lnSpc>
            </a:pPr>
            <a:endParaRPr lang="de-DE" sz="1800" dirty="0"/>
          </a:p>
          <a:p>
            <a:pPr>
              <a:lnSpc>
                <a:spcPct val="91000"/>
              </a:lnSpc>
            </a:pPr>
            <a:endParaRPr lang="en-GB" sz="1800" dirty="0"/>
          </a:p>
        </p:txBody>
      </p:sp>
      <p:sp>
        <p:nvSpPr>
          <p:cNvPr id="19" name="Content Placeholder 41">
            <a:extLst>
              <a:ext uri="{FF2B5EF4-FFF2-40B4-BE49-F238E27FC236}">
                <a16:creationId xmlns:a16="http://schemas.microsoft.com/office/drawing/2014/main" id="{F5EC430F-66A2-9C38-F98A-B1EF1C1CA1C4}"/>
              </a:ext>
            </a:extLst>
          </p:cNvPr>
          <p:cNvSpPr txBox="1">
            <a:spLocks/>
          </p:cNvSpPr>
          <p:nvPr/>
        </p:nvSpPr>
        <p:spPr>
          <a:xfrm>
            <a:off x="6248910" y="4781589"/>
            <a:ext cx="3730172" cy="1299897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1000"/>
              </a:lnSpc>
            </a:pPr>
            <a:endParaRPr lang="de-DE" sz="1800" dirty="0"/>
          </a:p>
          <a:p>
            <a:pPr>
              <a:lnSpc>
                <a:spcPct val="91000"/>
              </a:lnSpc>
            </a:pPr>
            <a:endParaRPr lang="de-DE" sz="1800" dirty="0"/>
          </a:p>
          <a:p>
            <a:pPr>
              <a:lnSpc>
                <a:spcPct val="91000"/>
              </a:lnSpc>
            </a:pPr>
            <a:endParaRPr lang="en-GB" sz="1800" dirty="0"/>
          </a:p>
        </p:txBody>
      </p:sp>
      <p:pic>
        <p:nvPicPr>
          <p:cNvPr id="20" name="Grafik 19" descr="Ein Bild, das Text, Schrift, Screenshot, Grafiken enthält.&#10;&#10;KI-generierte Inhalte können fehlerhaft sein.">
            <a:extLst>
              <a:ext uri="{FF2B5EF4-FFF2-40B4-BE49-F238E27FC236}">
                <a16:creationId xmlns:a16="http://schemas.microsoft.com/office/drawing/2014/main" id="{CE3A32C7-9F44-B23D-3366-EEBEAC2790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9317" y="136525"/>
            <a:ext cx="3253654" cy="121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7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A73E2-6616-E08C-EE46-16F561796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8FE0-C66B-9DC2-215B-1A97F28C9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 anchor="ctr">
            <a:normAutofit/>
          </a:bodyPr>
          <a:lstStyle/>
          <a:p>
            <a:pPr rtl="0"/>
            <a:r>
              <a:rPr lang="en-GB" dirty="0" err="1"/>
              <a:t>Beispiel</a:t>
            </a:r>
            <a:endParaRPr lang="en-GB" dirty="0"/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2A8E3D77-E54D-D753-F1F5-AB7E9BEF0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6957" y="2632104"/>
            <a:ext cx="5451875" cy="3549239"/>
          </a:xfrm>
        </p:spPr>
        <p:txBody>
          <a:bodyPr rtlCol="0">
            <a:normAutofit/>
          </a:bodyPr>
          <a:lstStyle/>
          <a:p>
            <a:pPr marL="457200" indent="-457200" rtl="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de-DE" dirty="0"/>
              <a:t>ECMO Maschine.</a:t>
            </a:r>
          </a:p>
          <a:p>
            <a:pPr marL="457200" indent="-457200" rtl="0">
              <a:lnSpc>
                <a:spcPct val="91000"/>
              </a:lnSpc>
              <a:buFont typeface="Arial" panose="020B0604020202020204" pitchFamily="34" charset="0"/>
              <a:buChar char="•"/>
            </a:pPr>
            <a:r>
              <a:rPr lang="de-DE" dirty="0"/>
              <a:t>Einrichtung der Maschine gemäß Bedienungsanleitung</a:t>
            </a:r>
          </a:p>
          <a:p>
            <a:pPr marL="457200" indent="-457200" rtl="0">
              <a:lnSpc>
                <a:spcPct val="91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 rtl="0">
              <a:lnSpc>
                <a:spcPct val="91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457200" indent="-457200" rtl="0">
              <a:lnSpc>
                <a:spcPct val="91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7" name="Footer Placeholder 5">
            <a:extLst>
              <a:ext uri="{FF2B5EF4-FFF2-40B4-BE49-F238E27FC236}">
                <a16:creationId xmlns:a16="http://schemas.microsoft.com/office/drawing/2014/main" id="{D7E73695-3F06-CB87-D624-7533D5EE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/>
              <a:t>Sample Footer Text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437317E-B417-0984-470F-7F11B3AE2E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/>
              <a:t>20XX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B2E0741-5A8D-37F5-CA03-89D3AC5D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F97E8200-1950-409B-82E7-99938E7AE355}" type="slidenum">
              <a:rPr lang="en-GB" smtClean="0"/>
              <a:pPr rtl="0">
                <a:spcAft>
                  <a:spcPts val="600"/>
                </a:spcAft>
              </a:pPr>
              <a:t>5</a:t>
            </a:fld>
            <a:endParaRPr lang="en-GB"/>
          </a:p>
        </p:txBody>
      </p:sp>
      <p:pic>
        <p:nvPicPr>
          <p:cNvPr id="8" name="Grafik 7" descr="Ein Bild, das Text, Elektronik, Screenshot enthält.&#10;&#10;KI-generierte Inhalte können fehlerhaft sein.">
            <a:extLst>
              <a:ext uri="{FF2B5EF4-FFF2-40B4-BE49-F238E27FC236}">
                <a16:creationId xmlns:a16="http://schemas.microsoft.com/office/drawing/2014/main" id="{D0D0BD55-3FDB-027E-C78D-7D0D4F27C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485" y="1661066"/>
            <a:ext cx="3538399" cy="4695284"/>
          </a:xfrm>
          <a:prstGeom prst="rect">
            <a:avLst/>
          </a:prstGeom>
        </p:spPr>
      </p:pic>
      <p:pic>
        <p:nvPicPr>
          <p:cNvPr id="10" name="Grafik 9" descr="Ein Bild, das Text, Schrift, Screenshot, Grafiken enthält.&#10;&#10;KI-generierte Inhalte können fehlerhaft sein.">
            <a:extLst>
              <a:ext uri="{FF2B5EF4-FFF2-40B4-BE49-F238E27FC236}">
                <a16:creationId xmlns:a16="http://schemas.microsoft.com/office/drawing/2014/main" id="{8B2AAB73-FC1E-56A0-C35E-F7AA90056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317" y="136525"/>
            <a:ext cx="3253654" cy="121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7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11679-0F83-1FA2-2323-0F87D96DF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F856A-6C84-A7B0-7A01-B4E61828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 anchor="ctr">
            <a:normAutofit/>
          </a:bodyPr>
          <a:lstStyle/>
          <a:p>
            <a:r>
              <a:rPr lang="en-GB" dirty="0" err="1"/>
              <a:t>TechnischeR</a:t>
            </a:r>
            <a:r>
              <a:rPr lang="en-GB" dirty="0"/>
              <a:t> Aufbau</a:t>
            </a:r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73C372C5-2E59-56C3-BB7E-D568970EF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238" y="2989113"/>
            <a:ext cx="10268712" cy="2598845"/>
          </a:xfrm>
        </p:spPr>
        <p:txBody>
          <a:bodyPr rtlCol="0">
            <a:normAutofit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GB" sz="2400" b="1" dirty="0"/>
              <a:t>“EM German (LLM)”: </a:t>
            </a:r>
            <a:r>
              <a:rPr lang="en-GB" sz="2400" dirty="0"/>
              <a:t>Auf Llama2/Mistral/</a:t>
            </a:r>
            <a:r>
              <a:rPr lang="en-GB" sz="2400" dirty="0" err="1"/>
              <a:t>LeoLM</a:t>
            </a:r>
            <a:r>
              <a:rPr lang="en-GB" sz="2400" dirty="0"/>
              <a:t>–</a:t>
            </a:r>
            <a:r>
              <a:rPr lang="en-GB" sz="2400" dirty="0" err="1"/>
              <a:t>basierende</a:t>
            </a:r>
            <a:r>
              <a:rPr lang="en-GB" sz="2400" dirty="0"/>
              <a:t> Modelle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GB" sz="2400" dirty="0" err="1"/>
              <a:t>Bedienungsanleitung</a:t>
            </a:r>
            <a:r>
              <a:rPr lang="en-GB" sz="2400" dirty="0"/>
              <a:t> </a:t>
            </a:r>
            <a:r>
              <a:rPr lang="en-GB" sz="2400" dirty="0" err="1"/>
              <a:t>als</a:t>
            </a:r>
            <a:r>
              <a:rPr lang="en-GB" sz="2400" dirty="0"/>
              <a:t> </a:t>
            </a:r>
            <a:r>
              <a:rPr lang="en-GB" sz="2400" dirty="0" err="1"/>
              <a:t>Kontext</a:t>
            </a:r>
            <a:r>
              <a:rPr lang="en-GB" sz="2400" dirty="0"/>
              <a:t> für das LLM (Mini RAG)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GB" sz="2400" dirty="0" err="1"/>
              <a:t>Sprache</a:t>
            </a:r>
            <a:r>
              <a:rPr lang="en-GB" sz="2400" dirty="0"/>
              <a:t> des Copilots “</a:t>
            </a:r>
            <a:r>
              <a:rPr lang="en-GB" sz="2400" dirty="0" err="1"/>
              <a:t>optimieren</a:t>
            </a:r>
            <a:r>
              <a:rPr lang="en-GB" sz="2400" dirty="0"/>
              <a:t>” </a:t>
            </a:r>
            <a:r>
              <a:rPr lang="en-GB" sz="2400" dirty="0" err="1"/>
              <a:t>mit</a:t>
            </a:r>
            <a:r>
              <a:rPr lang="en-GB" sz="2400" dirty="0"/>
              <a:t> </a:t>
            </a:r>
            <a:r>
              <a:rPr lang="en-GB" sz="2400" dirty="0" err="1"/>
              <a:t>dem</a:t>
            </a:r>
            <a:r>
              <a:rPr lang="en-GB" sz="2400" dirty="0"/>
              <a:t> </a:t>
            </a:r>
            <a:r>
              <a:rPr lang="en-GB" sz="2400" dirty="0" err="1"/>
              <a:t>Sprachprofil</a:t>
            </a:r>
            <a:r>
              <a:rPr lang="en-GB" sz="2400" dirty="0"/>
              <a:t> des </a:t>
            </a:r>
            <a:r>
              <a:rPr lang="en-GB" sz="2400" dirty="0" err="1"/>
              <a:t>Nutzers</a:t>
            </a:r>
            <a:endParaRPr lang="en-GB" sz="2400" dirty="0"/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GB" sz="2400" dirty="0" err="1"/>
              <a:t>Erstelllung</a:t>
            </a:r>
            <a:r>
              <a:rPr lang="en-GB" sz="2400" dirty="0"/>
              <a:t> </a:t>
            </a:r>
            <a:r>
              <a:rPr lang="en-GB" sz="2400" dirty="0" err="1"/>
              <a:t>eines</a:t>
            </a:r>
            <a:r>
              <a:rPr lang="en-GB" sz="2400" dirty="0"/>
              <a:t> </a:t>
            </a:r>
            <a:r>
              <a:rPr lang="en-GB" sz="2400" dirty="0" err="1"/>
              <a:t>Zertifikat</a:t>
            </a:r>
            <a:r>
              <a:rPr lang="en-GB" sz="2400" dirty="0"/>
              <a:t> (</a:t>
            </a:r>
            <a:r>
              <a:rPr lang="en-GB" sz="2400" dirty="0" err="1"/>
              <a:t>Validierung</a:t>
            </a:r>
            <a:r>
              <a:rPr lang="en-GB" sz="2400" dirty="0"/>
              <a:t>) für den </a:t>
            </a:r>
            <a:r>
              <a:rPr lang="en-GB" sz="2400" dirty="0" err="1"/>
              <a:t>Nutzer</a:t>
            </a:r>
            <a:r>
              <a:rPr lang="en-GB" sz="2400" dirty="0"/>
              <a:t>/Organisation 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 rtl="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 rtl="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 rtl="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B969068-1977-06FB-E746-96D76490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F97E8200-1950-409B-82E7-99938E7AE355}" type="slidenum">
              <a:rPr lang="en-GB" smtClean="0"/>
              <a:pPr rtl="0">
                <a:spcAft>
                  <a:spcPts val="600"/>
                </a:spcAft>
              </a:pPr>
              <a:t>6</a:t>
            </a:fld>
            <a:endParaRPr lang="en-GB"/>
          </a:p>
        </p:txBody>
      </p:sp>
      <p:pic>
        <p:nvPicPr>
          <p:cNvPr id="7" name="Grafik 6" descr="Ein Bild, das Text, Schrift, Screenshot, Grafiken enthält.&#10;&#10;KI-generierte Inhalte können fehlerhaft sein.">
            <a:extLst>
              <a:ext uri="{FF2B5EF4-FFF2-40B4-BE49-F238E27FC236}">
                <a16:creationId xmlns:a16="http://schemas.microsoft.com/office/drawing/2014/main" id="{97568E3D-AAA7-37A0-AC8B-48ECDEBC9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6402" y="210401"/>
            <a:ext cx="3253654" cy="121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43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928B33-8F57-2DCF-8720-F943CF61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7CE633F-9882-4A5C-83A2-1109D0C73261}" type="slidenum">
              <a:rPr lang="en-GB" noProof="0" smtClean="0"/>
              <a:t>7</a:t>
            </a:fld>
            <a:endParaRPr lang="en-GB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472B051-74AD-5FA3-8957-3F458F64C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2" y="2478279"/>
            <a:ext cx="5715773" cy="2828625"/>
          </a:xfrm>
          <a:prstGeom prst="rect">
            <a:avLst/>
          </a:prstGeom>
        </p:spPr>
      </p:pic>
      <p:pic>
        <p:nvPicPr>
          <p:cNvPr id="12" name="Grafik 11" descr="Ein Bild, das Text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1B0EB180-0082-527A-1FDB-9EF68D55A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008" y="2257414"/>
            <a:ext cx="6119876" cy="417264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11834702-4406-8640-209D-EAE163998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rtlCol="0" anchor="ctr">
            <a:normAutofit/>
          </a:bodyPr>
          <a:lstStyle/>
          <a:p>
            <a:r>
              <a:rPr lang="de-DE" dirty="0" err="1"/>
              <a:t>bEISPIELe</a:t>
            </a:r>
            <a:endParaRPr lang="en-GB" dirty="0"/>
          </a:p>
        </p:txBody>
      </p:sp>
      <p:pic>
        <p:nvPicPr>
          <p:cNvPr id="16" name="Grafik 15" descr="Ein Bild, das Text, Schrift, Screenshot, Grafiken enthält.&#10;&#10;KI-generierte Inhalte können fehlerhaft sein.">
            <a:extLst>
              <a:ext uri="{FF2B5EF4-FFF2-40B4-BE49-F238E27FC236}">
                <a16:creationId xmlns:a16="http://schemas.microsoft.com/office/drawing/2014/main" id="{403BEA24-60A5-C4A5-CE7B-CF2A7F076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317" y="136525"/>
            <a:ext cx="3253654" cy="121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91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4174011" cy="1700784"/>
          </a:xfrm>
        </p:spPr>
        <p:txBody>
          <a:bodyPr rtlCol="0"/>
          <a:lstStyle/>
          <a:p>
            <a:pPr rtl="0"/>
            <a:r>
              <a:rPr lang="de-DE" dirty="0"/>
              <a:t>Workflow</a:t>
            </a:r>
            <a:endParaRPr lang="en-GB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AD7F6A06-93CD-4A18-970E-BD017374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GB" smtClean="0"/>
              <a:pPr rtl="0"/>
              <a:t>8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3593C9A-2D15-65AA-87D4-F9B71CE97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17" y="3316514"/>
            <a:ext cx="11287581" cy="1293586"/>
          </a:xfrm>
          <a:prstGeom prst="rect">
            <a:avLst/>
          </a:prstGeom>
        </p:spPr>
      </p:pic>
      <p:pic>
        <p:nvPicPr>
          <p:cNvPr id="11" name="Grafik 10" descr="Ein Bild, das Text, Schrift, Screenshot, Grafiken enthält.&#10;&#10;KI-generierte Inhalte können fehlerhaft sein.">
            <a:extLst>
              <a:ext uri="{FF2B5EF4-FFF2-40B4-BE49-F238E27FC236}">
                <a16:creationId xmlns:a16="http://schemas.microsoft.com/office/drawing/2014/main" id="{03A65B67-BFAF-772C-CD82-91955D631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317" y="136525"/>
            <a:ext cx="3253654" cy="121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3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E0CA6-B98F-347F-CBFD-BDDC106E3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F24A-244F-BF55-F90A-ECCE75AE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4174011" cy="1700784"/>
          </a:xfrm>
        </p:spPr>
        <p:txBody>
          <a:bodyPr rtlCol="0"/>
          <a:lstStyle/>
          <a:p>
            <a:pPr rtl="0"/>
            <a:r>
              <a:rPr lang="de-DE" dirty="0"/>
              <a:t>Zertifikat</a:t>
            </a:r>
            <a:endParaRPr lang="en-GB" dirty="0"/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29CDC281-103A-843F-74A9-BF67E64F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236976" cy="365125"/>
          </a:xfrm>
        </p:spPr>
        <p:txBody>
          <a:bodyPr rtlCol="0"/>
          <a:lstStyle/>
          <a:p>
            <a:pPr rtl="0"/>
            <a:r>
              <a:rPr lang="en-GB" dirty="0"/>
              <a:t>Sample Footer Text</a:t>
            </a:r>
          </a:p>
        </p:txBody>
      </p:sp>
      <p:sp>
        <p:nvSpPr>
          <p:cNvPr id="4" name="Date Placeholder 7">
            <a:extLst>
              <a:ext uri="{FF2B5EF4-FFF2-40B4-BE49-F238E27FC236}">
                <a16:creationId xmlns:a16="http://schemas.microsoft.com/office/drawing/2014/main" id="{AFEFD4C3-01B1-66D4-B38F-C132BC44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 rtlCol="0"/>
          <a:lstStyle/>
          <a:p>
            <a:pPr rtl="0"/>
            <a:r>
              <a:rPr lang="en-GB" dirty="0"/>
              <a:t>20XX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29621D30-C222-C3C1-F09C-D33B6C81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6144" y="6356350"/>
            <a:ext cx="932688" cy="365125"/>
          </a:xfrm>
        </p:spPr>
        <p:txBody>
          <a:bodyPr rtlCol="0"/>
          <a:lstStyle/>
          <a:p>
            <a:pPr rtl="0"/>
            <a:fld id="{F97E8200-1950-409B-82E7-99938E7AE355}" type="slidenum">
              <a:rPr lang="en-GB" smtClean="0"/>
              <a:pPr rtl="0"/>
              <a:t>9</a:t>
            </a:fld>
            <a:endParaRPr lang="en-GB" dirty="0"/>
          </a:p>
        </p:txBody>
      </p:sp>
      <p:pic>
        <p:nvPicPr>
          <p:cNvPr id="10" name="Inhaltsplatzhalter 9" descr="Ein Bild, das Text, Screenshot, Software, Multimedia enthält.&#10;&#10;KI-generierte Inhalte können fehlerhaft sein.">
            <a:extLst>
              <a:ext uri="{FF2B5EF4-FFF2-40B4-BE49-F238E27FC236}">
                <a16:creationId xmlns:a16="http://schemas.microsoft.com/office/drawing/2014/main" id="{9031A1F3-19F6-986A-F7D8-35743E08E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88281" y="2362998"/>
            <a:ext cx="2341500" cy="4162667"/>
          </a:xfrm>
        </p:spPr>
      </p:pic>
      <p:pic>
        <p:nvPicPr>
          <p:cNvPr id="11" name="Grafik 10" descr="Ein Bild, das Text, Schrift, Screenshot, Grafiken enthält.&#10;&#10;KI-generierte Inhalte können fehlerhaft sein.">
            <a:extLst>
              <a:ext uri="{FF2B5EF4-FFF2-40B4-BE49-F238E27FC236}">
                <a16:creationId xmlns:a16="http://schemas.microsoft.com/office/drawing/2014/main" id="{12E02BAD-67EB-C15E-15E4-179B0BB51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317" y="136525"/>
            <a:ext cx="3253654" cy="121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3771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853_TF11201103_Win32" id="{75EAE3B7-4D46-4C10-85AC-364937A052FB}" vid="{82C9772A-0BB1-4763-95DB-AB3CD5960B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51B918-0091-4E96-9E28-42B87D9557A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0EFE35-5C2D-4EEC-93CA-7B3D408873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878E47-D7B4-44CA-8507-24783F79A5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Fracture design</Template>
  <TotalTime>0</TotalTime>
  <Words>142</Words>
  <Application>Microsoft Office PowerPoint</Application>
  <PresentationFormat>Breitbild</PresentationFormat>
  <Paragraphs>67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Franklin Gothic Demi Cond</vt:lpstr>
      <vt:lpstr>Franklin Gothic Medium</vt:lpstr>
      <vt:lpstr>Wingdings</vt:lpstr>
      <vt:lpstr>JuxtaposeVTI</vt:lpstr>
      <vt:lpstr> Co-Pilot</vt:lpstr>
      <vt:lpstr>AGENDA</vt:lpstr>
      <vt:lpstr>Problem</vt:lpstr>
      <vt:lpstr>USECASES</vt:lpstr>
      <vt:lpstr>Beispiel</vt:lpstr>
      <vt:lpstr>TechnischeR Aufbau</vt:lpstr>
      <vt:lpstr>bEISPIELe</vt:lpstr>
      <vt:lpstr>Workflow</vt:lpstr>
      <vt:lpstr>Zertifikat</vt:lpstr>
      <vt:lpstr>Zusammenfassung</vt:lpstr>
      <vt:lpstr>Danke!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Sarmiento, Nicolas (Stud. E - EM)</dc:creator>
  <cp:lastModifiedBy>Sarmiento, Nicolas (Stud. E - EM)</cp:lastModifiedBy>
  <cp:revision>3</cp:revision>
  <dcterms:created xsi:type="dcterms:W3CDTF">2025-03-28T10:32:57Z</dcterms:created>
  <dcterms:modified xsi:type="dcterms:W3CDTF">2025-03-28T13:54:21Z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