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92EBEB-7041-403F-AC93-567E5F20E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BF0CA5-77C1-4F62-B620-A02925A4FF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1DED06-0457-4D12-87B9-48B49349F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FCA46-FF60-4D37-817C-F3C2858DA013}" type="datetimeFigureOut">
              <a:rPr lang="pt-BR" smtClean="0"/>
              <a:t>30/12/2021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487572-1540-4F40-B272-F9537E6CB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A44190-BB82-4D38-85E2-D70611418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3CEE6-3157-4418-BBEA-FA5A05A2F8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9492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96DA55-D6E2-4986-862A-D94BEA5D5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C37D62D-39E3-4F1D-9D74-4527ABEFD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D33F97-A95F-413C-812D-079960085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FCA46-FF60-4D37-817C-F3C2858DA013}" type="datetimeFigureOut">
              <a:rPr lang="pt-BR" smtClean="0"/>
              <a:t>30/12/2021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E98EC9-2FB8-4025-A250-2D1ED579E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155394-FACA-4B2E-97B4-F62593980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3CEE6-3157-4418-BBEA-FA5A05A2F8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3669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218603C-DCCF-423B-9710-13647055B7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BAA1F73-8D5D-4212-A4A4-4DC7170EE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55A3E3-EE06-4F9F-A6BA-BBE92D465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FCA46-FF60-4D37-817C-F3C2858DA013}" type="datetimeFigureOut">
              <a:rPr lang="pt-BR" smtClean="0"/>
              <a:t>30/12/2021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4C561E-FE37-4DE5-98FD-AD8088A84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016EC8-6DD1-4539-A441-37C50EC73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3CEE6-3157-4418-BBEA-FA5A05A2F8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4082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108187-9068-4372-8488-01CB782A6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4B30A8-047E-49B5-8599-EA091BA93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02D302-D626-4E63-8303-74C6CD7F6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FCA46-FF60-4D37-817C-F3C2858DA013}" type="datetimeFigureOut">
              <a:rPr lang="pt-BR" smtClean="0"/>
              <a:t>30/12/2021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0C0348-545E-437F-835C-E3B60F913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48D334-BD6F-46E5-A658-DB2779A08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3CEE6-3157-4418-BBEA-FA5A05A2F8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728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E34C24-AB79-4707-B134-6F1CE9F3E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4D14FAB-3FFD-44D9-8569-AE65401A1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CD94A0-DE20-4673-BB33-0B7CFBB84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FCA46-FF60-4D37-817C-F3C2858DA013}" type="datetimeFigureOut">
              <a:rPr lang="pt-BR" smtClean="0"/>
              <a:t>30/12/2021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E5545C-8FF8-4356-8615-4FD47E857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36AB89-CEE1-46CD-88F6-4585929A1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3CEE6-3157-4418-BBEA-FA5A05A2F8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0458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B4E12E-1D02-4564-8729-530B61C8E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83F18B-03C3-4E60-BF72-C854EE7924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0D69894-4C38-44FD-B61C-3AB7F943B4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88CD0E3-4CFA-4C04-96FD-2659725E0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FCA46-FF60-4D37-817C-F3C2858DA013}" type="datetimeFigureOut">
              <a:rPr lang="pt-BR" smtClean="0"/>
              <a:t>30/12/2021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B8D1DBC-813E-426C-9898-6A5CE6771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5D205F5-DFAA-4D0A-BE4C-6A9B17E5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3CEE6-3157-4418-BBEA-FA5A05A2F8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9869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6DFFAF-D757-4982-92F9-DDB29FDD2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075630B-F01C-4110-8274-2586D20BB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9E42E2A-DB7F-4F7A-9C1D-708AE19C3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68AC8B7-0533-489E-AB50-8D4285CD4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CF5DF91-330B-45E9-A4CE-1BDBA52BF1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538F9A4-4930-4DB1-9DFD-CF5FCF52A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FCA46-FF60-4D37-817C-F3C2858DA013}" type="datetimeFigureOut">
              <a:rPr lang="pt-BR" smtClean="0"/>
              <a:t>30/12/2021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6D750AA-85F1-47D1-A965-68B43612F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A350F82-F47A-4329-9081-618212F30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3CEE6-3157-4418-BBEA-FA5A05A2F8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584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8B3BFC-7FB7-42B6-B3B0-DA950ED86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F30764F-0965-4A83-A5EA-2139072F9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FCA46-FF60-4D37-817C-F3C2858DA013}" type="datetimeFigureOut">
              <a:rPr lang="pt-BR" smtClean="0"/>
              <a:t>30/12/2021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223292A-A11F-463D-9A98-1CDB3F3F2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095E6AF-C44C-4866-9826-F117A2179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3CEE6-3157-4418-BBEA-FA5A05A2F8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362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776D73C-BBD5-470C-89F2-29554C54E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FCA46-FF60-4D37-817C-F3C2858DA013}" type="datetimeFigureOut">
              <a:rPr lang="pt-BR" smtClean="0"/>
              <a:t>30/12/2021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E064874-5328-4844-91FF-D16EA6B41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743DF10-6D57-4625-9D55-176E1D9AE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3CEE6-3157-4418-BBEA-FA5A05A2F8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5462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DFADA2-6C9F-438A-AE0B-5098B9D69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A61790-530F-4C9D-BA8C-0761EB4EE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555F16A-0427-4996-9C7D-F5687DA2F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63D1702-072D-41D3-A176-BE6DC8332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FCA46-FF60-4D37-817C-F3C2858DA013}" type="datetimeFigureOut">
              <a:rPr lang="pt-BR" smtClean="0"/>
              <a:t>30/12/2021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38B4B0D-B0D0-4BB7-A397-F02C956D5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5E8B6F5-DADD-4512-84A9-02A18F32E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3CEE6-3157-4418-BBEA-FA5A05A2F8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651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D60D16-69B0-4C51-8174-85C5068AF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944E404-D777-413E-8009-37151667AD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FA9FF59-E4CD-4404-9513-1D6632CF6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DC9A3D1-D66D-4AE6-966F-1041D28CF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FCA46-FF60-4D37-817C-F3C2858DA013}" type="datetimeFigureOut">
              <a:rPr lang="pt-BR" smtClean="0"/>
              <a:t>30/12/2021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04EB95B-9684-4003-B70E-133883369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8BFDE75-04C3-4057-8B54-36B8B3621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3CEE6-3157-4418-BBEA-FA5A05A2F8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8547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433D22E-1C6F-48B5-8E3B-DD70C8D5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A0753D7-5305-412F-AEA3-E478622D9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3254D1-600C-4A0C-8C61-013C96CD49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FCA46-FF60-4D37-817C-F3C2858DA013}" type="datetimeFigureOut">
              <a:rPr lang="pt-BR" smtClean="0"/>
              <a:t>30/12/2021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9E6174-37A4-4592-9B8C-4CBCE8F1CD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079D05-3580-4108-AAFA-48A53D72F9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3CEE6-3157-4418-BBEA-FA5A05A2F8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433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1.jpeg"/><Relationship Id="rId7" Type="http://schemas.openxmlformats.org/officeDocument/2006/relationships/image" Target="../media/image10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aspberry Pi: conheça os modelos e saiba qual o mais indicado para você |  Listas | TechTudo">
            <a:extLst>
              <a:ext uri="{FF2B5EF4-FFF2-40B4-BE49-F238E27FC236}">
                <a16:creationId xmlns:a16="http://schemas.microsoft.com/office/drawing/2014/main" id="{AEF2ADF7-819A-44CC-9C56-30D4B3392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575" y="707899"/>
            <a:ext cx="1405889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icrofone De Mesa Omnidirecional Com Mudo Usb Home Office | Frete grátis">
            <a:extLst>
              <a:ext uri="{FF2B5EF4-FFF2-40B4-BE49-F238E27FC236}">
                <a16:creationId xmlns:a16="http://schemas.microsoft.com/office/drawing/2014/main" id="{45249726-D17E-46CA-ABF7-B3DBB157C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47" y="476394"/>
            <a:ext cx="795671" cy="860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ue.js — De amante casual pra uma relação estável. | by Wesley Serafim de  Araújo | Medium">
            <a:extLst>
              <a:ext uri="{FF2B5EF4-FFF2-40B4-BE49-F238E27FC236}">
                <a16:creationId xmlns:a16="http://schemas.microsoft.com/office/drawing/2014/main" id="{3B9A61AB-183D-4DF9-96F7-A4DB69269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219" y="1988302"/>
            <a:ext cx="1499618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oogle Cloud Brasil (@GoogleCloud_BR) / Twitter">
            <a:extLst>
              <a:ext uri="{FF2B5EF4-FFF2-40B4-BE49-F238E27FC236}">
                <a16:creationId xmlns:a16="http://schemas.microsoft.com/office/drawing/2014/main" id="{93C0DD91-4A27-4F7A-A290-3D4306FF8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794" y="1155174"/>
            <a:ext cx="1290328" cy="129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KE Security using Falco, Pub/Sub, Cloud Functions | Sysdig">
            <a:extLst>
              <a:ext uri="{FF2B5EF4-FFF2-40B4-BE49-F238E27FC236}">
                <a16:creationId xmlns:a16="http://schemas.microsoft.com/office/drawing/2014/main" id="{FF1CACEE-0012-4DEC-8D2F-43FA3AD00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0027" y="1142106"/>
            <a:ext cx="2246689" cy="129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aspberry Pi: conheça os modelos e saiba qual o mais indicado para você |  Listas | TechTudo">
            <a:extLst>
              <a:ext uri="{FF2B5EF4-FFF2-40B4-BE49-F238E27FC236}">
                <a16:creationId xmlns:a16="http://schemas.microsoft.com/office/drawing/2014/main" id="{EB698736-94C4-4371-8F83-4E4E7263F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928" y="3429000"/>
            <a:ext cx="1405889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O que é API? - Blog da ProgramaThor">
            <a:extLst>
              <a:ext uri="{FF2B5EF4-FFF2-40B4-BE49-F238E27FC236}">
                <a16:creationId xmlns:a16="http://schemas.microsoft.com/office/drawing/2014/main" id="{6DA14BEA-E059-4461-BD9F-1CFD383ED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025" y="3092092"/>
            <a:ext cx="1308099" cy="1308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Esp8266 Nodemcu V3 Esp12 Wifi 802.11 B/g/n Arduino Lua | MercadoLivre">
            <a:extLst>
              <a:ext uri="{FF2B5EF4-FFF2-40B4-BE49-F238E27FC236}">
                <a16:creationId xmlns:a16="http://schemas.microsoft.com/office/drawing/2014/main" id="{16DE2B9D-6134-46DC-B701-2E7262501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666" y="5134873"/>
            <a:ext cx="1709093" cy="1198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Lâmpada LED T8 - 60 cm - lalampe">
            <a:extLst>
              <a:ext uri="{FF2B5EF4-FFF2-40B4-BE49-F238E27FC236}">
                <a16:creationId xmlns:a16="http://schemas.microsoft.com/office/drawing/2014/main" id="{4122FB36-6D3B-47E8-BDFA-DE5527262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627" y="5786438"/>
            <a:ext cx="1071562" cy="107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Caixa de Som Bluetooth R1080BT 24W RMS Edifier - Caixas de Som - Magazine  Luiza">
            <a:extLst>
              <a:ext uri="{FF2B5EF4-FFF2-40B4-BE49-F238E27FC236}">
                <a16:creationId xmlns:a16="http://schemas.microsoft.com/office/drawing/2014/main" id="{8E55E344-9FAC-4F6A-8D55-96E90EC34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627" y="4631264"/>
            <a:ext cx="1071562" cy="107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Smart TV LG 43´ 4K UHD 43UP7500, com WiFi e Bluetooth, HDR, ThinQAI  Compatível com Inteligência Artificial - 43UP7500PSF | KaBuM!">
            <a:extLst>
              <a:ext uri="{FF2B5EF4-FFF2-40B4-BE49-F238E27FC236}">
                <a16:creationId xmlns:a16="http://schemas.microsoft.com/office/drawing/2014/main" id="{976BF6D2-FB81-4892-8C0E-07ECD0088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494" y="3785303"/>
            <a:ext cx="1014695" cy="1014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ThinkCentre M720s SFF | Desktop compacto para impulsionar seus negócios |  Lenovo Brasil">
            <a:extLst>
              <a:ext uri="{FF2B5EF4-FFF2-40B4-BE49-F238E27FC236}">
                <a16:creationId xmlns:a16="http://schemas.microsoft.com/office/drawing/2014/main" id="{5425B71E-5BCC-4AAB-B43F-B853185F4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826" y="2876720"/>
            <a:ext cx="1473163" cy="824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ta: da Esquerda para a Direita 3">
            <a:extLst>
              <a:ext uri="{FF2B5EF4-FFF2-40B4-BE49-F238E27FC236}">
                <a16:creationId xmlns:a16="http://schemas.microsoft.com/office/drawing/2014/main" id="{4732F750-97AA-4DDF-B998-FDD5FEE803ED}"/>
              </a:ext>
            </a:extLst>
          </p:cNvPr>
          <p:cNvSpPr/>
          <p:nvPr/>
        </p:nvSpPr>
        <p:spPr>
          <a:xfrm rot="1390857">
            <a:off x="3051447" y="1454957"/>
            <a:ext cx="680249" cy="18379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Seta: da Esquerda para a Direita 19">
            <a:extLst>
              <a:ext uri="{FF2B5EF4-FFF2-40B4-BE49-F238E27FC236}">
                <a16:creationId xmlns:a16="http://schemas.microsoft.com/office/drawing/2014/main" id="{A8B17C90-36DD-439A-8C40-D5346F39D921}"/>
              </a:ext>
            </a:extLst>
          </p:cNvPr>
          <p:cNvSpPr/>
          <p:nvPr/>
        </p:nvSpPr>
        <p:spPr>
          <a:xfrm rot="20031004">
            <a:off x="2608134" y="2174056"/>
            <a:ext cx="917950" cy="17689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54" name="Picture 30" descr="Como criar um projeto no Firebase | by Adson Rocha | Medium">
            <a:extLst>
              <a:ext uri="{FF2B5EF4-FFF2-40B4-BE49-F238E27FC236}">
                <a16:creationId xmlns:a16="http://schemas.microsoft.com/office/drawing/2014/main" id="{292A249F-FFC3-4EB1-BDA4-5B6F0AD76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8159" y="4096758"/>
            <a:ext cx="1709093" cy="876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Vue.js — De amante casual pra uma relação estável. | by Wesley Serafim de  Araújo | Medium">
            <a:extLst>
              <a:ext uri="{FF2B5EF4-FFF2-40B4-BE49-F238E27FC236}">
                <a16:creationId xmlns:a16="http://schemas.microsoft.com/office/drawing/2014/main" id="{DFFA7E78-828B-45E0-A66D-F6F834D70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2084" y="5734331"/>
            <a:ext cx="1499618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Seta: da Esquerda para a Direita 23">
            <a:extLst>
              <a:ext uri="{FF2B5EF4-FFF2-40B4-BE49-F238E27FC236}">
                <a16:creationId xmlns:a16="http://schemas.microsoft.com/office/drawing/2014/main" id="{66B3EDF7-2EBA-446D-A220-C8381617B872}"/>
              </a:ext>
            </a:extLst>
          </p:cNvPr>
          <p:cNvSpPr/>
          <p:nvPr/>
        </p:nvSpPr>
        <p:spPr>
          <a:xfrm>
            <a:off x="4635958" y="1685758"/>
            <a:ext cx="683753" cy="20302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Seta: da Esquerda para a Direita 24">
            <a:extLst>
              <a:ext uri="{FF2B5EF4-FFF2-40B4-BE49-F238E27FC236}">
                <a16:creationId xmlns:a16="http://schemas.microsoft.com/office/drawing/2014/main" id="{30C1FD24-4F01-4266-B10F-DC90A80A79B3}"/>
              </a:ext>
            </a:extLst>
          </p:cNvPr>
          <p:cNvSpPr/>
          <p:nvPr/>
        </p:nvSpPr>
        <p:spPr>
          <a:xfrm>
            <a:off x="8219433" y="1698378"/>
            <a:ext cx="683753" cy="20302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Seta: da Esquerda para a Direita 25">
            <a:extLst>
              <a:ext uri="{FF2B5EF4-FFF2-40B4-BE49-F238E27FC236}">
                <a16:creationId xmlns:a16="http://schemas.microsoft.com/office/drawing/2014/main" id="{AD5D8A63-5DA7-46DC-8488-31B492B0B175}"/>
              </a:ext>
            </a:extLst>
          </p:cNvPr>
          <p:cNvSpPr/>
          <p:nvPr/>
        </p:nvSpPr>
        <p:spPr>
          <a:xfrm rot="3521519">
            <a:off x="10484591" y="2775206"/>
            <a:ext cx="683753" cy="20302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Seta: da Esquerda para a Direita 26">
            <a:extLst>
              <a:ext uri="{FF2B5EF4-FFF2-40B4-BE49-F238E27FC236}">
                <a16:creationId xmlns:a16="http://schemas.microsoft.com/office/drawing/2014/main" id="{FE82C2E6-D837-455D-A704-81937CC369CC}"/>
              </a:ext>
            </a:extLst>
          </p:cNvPr>
          <p:cNvSpPr/>
          <p:nvPr/>
        </p:nvSpPr>
        <p:spPr>
          <a:xfrm rot="18842362">
            <a:off x="7992658" y="2909329"/>
            <a:ext cx="1121136" cy="24809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71B52E03-594A-4B41-A431-B75DF2C0EE2E}"/>
              </a:ext>
            </a:extLst>
          </p:cNvPr>
          <p:cNvSpPr/>
          <p:nvPr/>
        </p:nvSpPr>
        <p:spPr>
          <a:xfrm rot="11562434">
            <a:off x="5327679" y="3374483"/>
            <a:ext cx="1060715" cy="231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Seta: para a Direita 28">
            <a:extLst>
              <a:ext uri="{FF2B5EF4-FFF2-40B4-BE49-F238E27FC236}">
                <a16:creationId xmlns:a16="http://schemas.microsoft.com/office/drawing/2014/main" id="{F7B14389-B5BA-468D-8BA0-2E8C2206EB21}"/>
              </a:ext>
            </a:extLst>
          </p:cNvPr>
          <p:cNvSpPr/>
          <p:nvPr/>
        </p:nvSpPr>
        <p:spPr>
          <a:xfrm rot="10389718">
            <a:off x="5349478" y="4053065"/>
            <a:ext cx="987720" cy="214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Seta: para a Direita 29">
            <a:extLst>
              <a:ext uri="{FF2B5EF4-FFF2-40B4-BE49-F238E27FC236}">
                <a16:creationId xmlns:a16="http://schemas.microsoft.com/office/drawing/2014/main" id="{8682FF34-EB7E-40B7-A16A-59FCA66244DD}"/>
              </a:ext>
            </a:extLst>
          </p:cNvPr>
          <p:cNvSpPr/>
          <p:nvPr/>
        </p:nvSpPr>
        <p:spPr>
          <a:xfrm rot="6222937">
            <a:off x="7102640" y="4646637"/>
            <a:ext cx="656407" cy="2167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: para a Direita 30">
            <a:extLst>
              <a:ext uri="{FF2B5EF4-FFF2-40B4-BE49-F238E27FC236}">
                <a16:creationId xmlns:a16="http://schemas.microsoft.com/office/drawing/2014/main" id="{BB0EFD99-B782-4588-AEB6-5EB025265795}"/>
              </a:ext>
            </a:extLst>
          </p:cNvPr>
          <p:cNvSpPr/>
          <p:nvPr/>
        </p:nvSpPr>
        <p:spPr>
          <a:xfrm rot="11850438">
            <a:off x="4937802" y="5310425"/>
            <a:ext cx="987720" cy="2239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Seta: para a Direita 31">
            <a:extLst>
              <a:ext uri="{FF2B5EF4-FFF2-40B4-BE49-F238E27FC236}">
                <a16:creationId xmlns:a16="http://schemas.microsoft.com/office/drawing/2014/main" id="{1030B1E7-7A86-40B7-9C3B-A19F4F841A47}"/>
              </a:ext>
            </a:extLst>
          </p:cNvPr>
          <p:cNvSpPr/>
          <p:nvPr/>
        </p:nvSpPr>
        <p:spPr>
          <a:xfrm rot="10389718">
            <a:off x="4939384" y="6037454"/>
            <a:ext cx="987720" cy="214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Seta: para a Direita 32">
            <a:extLst>
              <a:ext uri="{FF2B5EF4-FFF2-40B4-BE49-F238E27FC236}">
                <a16:creationId xmlns:a16="http://schemas.microsoft.com/office/drawing/2014/main" id="{2CD570E4-7239-4D42-98B2-0860DDD516F2}"/>
              </a:ext>
            </a:extLst>
          </p:cNvPr>
          <p:cNvSpPr/>
          <p:nvPr/>
        </p:nvSpPr>
        <p:spPr>
          <a:xfrm rot="19763070">
            <a:off x="8130900" y="5118530"/>
            <a:ext cx="1012400" cy="2854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Seta: para a Direita 33">
            <a:extLst>
              <a:ext uri="{FF2B5EF4-FFF2-40B4-BE49-F238E27FC236}">
                <a16:creationId xmlns:a16="http://schemas.microsoft.com/office/drawing/2014/main" id="{7B2EBEA2-3243-4704-93A6-23F14EF15559}"/>
              </a:ext>
            </a:extLst>
          </p:cNvPr>
          <p:cNvSpPr/>
          <p:nvPr/>
        </p:nvSpPr>
        <p:spPr>
          <a:xfrm rot="16200000">
            <a:off x="9352559" y="3285301"/>
            <a:ext cx="987720" cy="214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Seta: para a Direita 34">
            <a:extLst>
              <a:ext uri="{FF2B5EF4-FFF2-40B4-BE49-F238E27FC236}">
                <a16:creationId xmlns:a16="http://schemas.microsoft.com/office/drawing/2014/main" id="{E18BB364-42A0-4A1F-AAA2-FD32B83153BF}"/>
              </a:ext>
            </a:extLst>
          </p:cNvPr>
          <p:cNvSpPr/>
          <p:nvPr/>
        </p:nvSpPr>
        <p:spPr>
          <a:xfrm rot="2759106">
            <a:off x="10362410" y="5190321"/>
            <a:ext cx="731963" cy="2181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Seta: para a Direita 35">
            <a:extLst>
              <a:ext uri="{FF2B5EF4-FFF2-40B4-BE49-F238E27FC236}">
                <a16:creationId xmlns:a16="http://schemas.microsoft.com/office/drawing/2014/main" id="{88CA4EE0-4609-4645-A548-ECB2D0F68AC4}"/>
              </a:ext>
            </a:extLst>
          </p:cNvPr>
          <p:cNvSpPr/>
          <p:nvPr/>
        </p:nvSpPr>
        <p:spPr>
          <a:xfrm>
            <a:off x="1158658" y="1015999"/>
            <a:ext cx="441173" cy="215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60" name="Picture 36" descr="Dialogflow - Plataforma para desenvolvimento de ChatBots - Embarcados">
            <a:extLst>
              <a:ext uri="{FF2B5EF4-FFF2-40B4-BE49-F238E27FC236}">
                <a16:creationId xmlns:a16="http://schemas.microsoft.com/office/drawing/2014/main" id="{99A84AF6-5ECF-4A78-900B-19B87B5E7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963" y="1065246"/>
            <a:ext cx="2541928" cy="1525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Seta: para a Direita 39">
            <a:extLst>
              <a:ext uri="{FF2B5EF4-FFF2-40B4-BE49-F238E27FC236}">
                <a16:creationId xmlns:a16="http://schemas.microsoft.com/office/drawing/2014/main" id="{59BA0F8C-9DE5-4495-A63A-A52D8DCDC3D8}"/>
              </a:ext>
            </a:extLst>
          </p:cNvPr>
          <p:cNvSpPr/>
          <p:nvPr/>
        </p:nvSpPr>
        <p:spPr>
          <a:xfrm rot="12485141">
            <a:off x="5181885" y="4853867"/>
            <a:ext cx="1324968" cy="2350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6080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Microfone De Mesa Omnidirecional Com Mudo Usb Home Office | Frete grátis">
            <a:extLst>
              <a:ext uri="{FF2B5EF4-FFF2-40B4-BE49-F238E27FC236}">
                <a16:creationId xmlns:a16="http://schemas.microsoft.com/office/drawing/2014/main" id="{45249726-D17E-46CA-ABF7-B3DBB157C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5928" y="1836262"/>
            <a:ext cx="795671" cy="860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aspberry Pi: conheça os modelos e saiba qual o mais indicado para você |  Listas | TechTudo">
            <a:extLst>
              <a:ext uri="{FF2B5EF4-FFF2-40B4-BE49-F238E27FC236}">
                <a16:creationId xmlns:a16="http://schemas.microsoft.com/office/drawing/2014/main" id="{EB698736-94C4-4371-8F83-4E4E7263F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328" y="1993900"/>
            <a:ext cx="1405889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Esp8266 Nodemcu V3 Esp12 Wifi 802.11 B/g/n Arduino Lua | MercadoLivre">
            <a:extLst>
              <a:ext uri="{FF2B5EF4-FFF2-40B4-BE49-F238E27FC236}">
                <a16:creationId xmlns:a16="http://schemas.microsoft.com/office/drawing/2014/main" id="{16DE2B9D-6134-46DC-B701-2E7262501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066" y="3699773"/>
            <a:ext cx="1709093" cy="1198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Lâmpada LED T8 - 60 cm - lalampe">
            <a:extLst>
              <a:ext uri="{FF2B5EF4-FFF2-40B4-BE49-F238E27FC236}">
                <a16:creationId xmlns:a16="http://schemas.microsoft.com/office/drawing/2014/main" id="{4122FB36-6D3B-47E8-BDFA-DE5527262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3027" y="4351338"/>
            <a:ext cx="1071562" cy="107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Caixa de Som Bluetooth R1080BT 24W RMS Edifier - Caixas de Som - Magazine  Luiza">
            <a:extLst>
              <a:ext uri="{FF2B5EF4-FFF2-40B4-BE49-F238E27FC236}">
                <a16:creationId xmlns:a16="http://schemas.microsoft.com/office/drawing/2014/main" id="{8E55E344-9FAC-4F6A-8D55-96E90EC34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3027" y="3196164"/>
            <a:ext cx="1071562" cy="107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Smart TV LG 43´ 4K UHD 43UP7500, com WiFi e Bluetooth, HDR, ThinQAI  Compatível com Inteligência Artificial - 43UP7500PSF | KaBuM!">
            <a:extLst>
              <a:ext uri="{FF2B5EF4-FFF2-40B4-BE49-F238E27FC236}">
                <a16:creationId xmlns:a16="http://schemas.microsoft.com/office/drawing/2014/main" id="{976BF6D2-FB81-4892-8C0E-07ECD0088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894" y="2350203"/>
            <a:ext cx="1014695" cy="1014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ThinkCentre M720s SFF | Desktop compacto para impulsionar seus negócios |  Lenovo Brasil">
            <a:extLst>
              <a:ext uri="{FF2B5EF4-FFF2-40B4-BE49-F238E27FC236}">
                <a16:creationId xmlns:a16="http://schemas.microsoft.com/office/drawing/2014/main" id="{5425B71E-5BCC-4AAB-B43F-B853185F4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226" y="1441620"/>
            <a:ext cx="1473163" cy="824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71B52E03-594A-4B41-A431-B75DF2C0EE2E}"/>
              </a:ext>
            </a:extLst>
          </p:cNvPr>
          <p:cNvSpPr/>
          <p:nvPr/>
        </p:nvSpPr>
        <p:spPr>
          <a:xfrm rot="11562434">
            <a:off x="3956079" y="1939383"/>
            <a:ext cx="1060715" cy="231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Seta: para a Direita 28">
            <a:extLst>
              <a:ext uri="{FF2B5EF4-FFF2-40B4-BE49-F238E27FC236}">
                <a16:creationId xmlns:a16="http://schemas.microsoft.com/office/drawing/2014/main" id="{F7B14389-B5BA-468D-8BA0-2E8C2206EB21}"/>
              </a:ext>
            </a:extLst>
          </p:cNvPr>
          <p:cNvSpPr/>
          <p:nvPr/>
        </p:nvSpPr>
        <p:spPr>
          <a:xfrm rot="10389718">
            <a:off x="3977878" y="2617965"/>
            <a:ext cx="987720" cy="214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Seta: para a Direita 29">
            <a:extLst>
              <a:ext uri="{FF2B5EF4-FFF2-40B4-BE49-F238E27FC236}">
                <a16:creationId xmlns:a16="http://schemas.microsoft.com/office/drawing/2014/main" id="{8682FF34-EB7E-40B7-A16A-59FCA66244DD}"/>
              </a:ext>
            </a:extLst>
          </p:cNvPr>
          <p:cNvSpPr/>
          <p:nvPr/>
        </p:nvSpPr>
        <p:spPr>
          <a:xfrm rot="6222937">
            <a:off x="5731040" y="3211537"/>
            <a:ext cx="656407" cy="2167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: para a Direita 30">
            <a:extLst>
              <a:ext uri="{FF2B5EF4-FFF2-40B4-BE49-F238E27FC236}">
                <a16:creationId xmlns:a16="http://schemas.microsoft.com/office/drawing/2014/main" id="{BB0EFD99-B782-4588-AEB6-5EB025265795}"/>
              </a:ext>
            </a:extLst>
          </p:cNvPr>
          <p:cNvSpPr/>
          <p:nvPr/>
        </p:nvSpPr>
        <p:spPr>
          <a:xfrm rot="11850438">
            <a:off x="3566202" y="3875325"/>
            <a:ext cx="987720" cy="2239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Seta: para a Direita 31">
            <a:extLst>
              <a:ext uri="{FF2B5EF4-FFF2-40B4-BE49-F238E27FC236}">
                <a16:creationId xmlns:a16="http://schemas.microsoft.com/office/drawing/2014/main" id="{1030B1E7-7A86-40B7-9C3B-A19F4F841A47}"/>
              </a:ext>
            </a:extLst>
          </p:cNvPr>
          <p:cNvSpPr/>
          <p:nvPr/>
        </p:nvSpPr>
        <p:spPr>
          <a:xfrm rot="10389718">
            <a:off x="3567784" y="4602354"/>
            <a:ext cx="987720" cy="214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Seta: para a Direita 36">
            <a:extLst>
              <a:ext uri="{FF2B5EF4-FFF2-40B4-BE49-F238E27FC236}">
                <a16:creationId xmlns:a16="http://schemas.microsoft.com/office/drawing/2014/main" id="{BE763DAC-21F0-46F4-9A40-EF3AC38D07EB}"/>
              </a:ext>
            </a:extLst>
          </p:cNvPr>
          <p:cNvSpPr/>
          <p:nvPr/>
        </p:nvSpPr>
        <p:spPr>
          <a:xfrm rot="10800000">
            <a:off x="7303715" y="2219981"/>
            <a:ext cx="1060715" cy="231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Seta: para a Direita 37">
            <a:extLst>
              <a:ext uri="{FF2B5EF4-FFF2-40B4-BE49-F238E27FC236}">
                <a16:creationId xmlns:a16="http://schemas.microsoft.com/office/drawing/2014/main" id="{46C4E1AB-CA52-4389-9AFC-5D4CCB35CB95}"/>
              </a:ext>
            </a:extLst>
          </p:cNvPr>
          <p:cNvSpPr/>
          <p:nvPr/>
        </p:nvSpPr>
        <p:spPr>
          <a:xfrm rot="12485141">
            <a:off x="3823952" y="3444875"/>
            <a:ext cx="1324968" cy="2350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7362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374901"/>
            <a:ext cx="10994760" cy="1018033"/>
          </a:xfrm>
        </p:spPr>
        <p:txBody>
          <a:bodyPr>
            <a:normAutofit/>
          </a:bodyPr>
          <a:lstStyle/>
          <a:p>
            <a:r>
              <a:rPr lang="en-US" dirty="0"/>
              <a:t>FUNCIONAMENTO</a:t>
            </a:r>
          </a:p>
        </p:txBody>
      </p:sp>
      <p:pic>
        <p:nvPicPr>
          <p:cNvPr id="1026" name="Picture 2" descr="Raspberry Pi4 8GB de RAM Model B | Amazon.com.br">
            <a:extLst>
              <a:ext uri="{FF2B5EF4-FFF2-40B4-BE49-F238E27FC236}">
                <a16:creationId xmlns:a16="http://schemas.microsoft.com/office/drawing/2014/main" id="{20A7ED0E-0192-43FC-8C25-11F72961F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671" y="2385827"/>
            <a:ext cx="1778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NodeMCU ESP8266-12 V2 - WiFi - RoboCore">
            <a:extLst>
              <a:ext uri="{FF2B5EF4-FFF2-40B4-BE49-F238E27FC236}">
                <a16:creationId xmlns:a16="http://schemas.microsoft.com/office/drawing/2014/main" id="{66085B1A-1D67-453B-B30E-790D86DA3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20" y="2041097"/>
            <a:ext cx="1832460" cy="1832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Caixa de Som Amplificada R1800BT 70W RMS Bluetooth com Controle Remoto -  Bivolt- EDIFIER - Brasil Áudio">
            <a:extLst>
              <a:ext uri="{FF2B5EF4-FFF2-40B4-BE49-F238E27FC236}">
                <a16:creationId xmlns:a16="http://schemas.microsoft.com/office/drawing/2014/main" id="{62DB3352-02A7-49C4-924C-5270609D5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6521" y="2152252"/>
            <a:ext cx="1832460" cy="1832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37E41369-12A7-4557-BA7B-BDA90F15A8B5}"/>
              </a:ext>
            </a:extLst>
          </p:cNvPr>
          <p:cNvSpPr/>
          <p:nvPr/>
        </p:nvSpPr>
        <p:spPr>
          <a:xfrm>
            <a:off x="2374808" y="2736637"/>
            <a:ext cx="407213" cy="3587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E8505D7E-742D-4F65-B72B-5B5A5F6A8148}"/>
              </a:ext>
            </a:extLst>
          </p:cNvPr>
          <p:cNvSpPr/>
          <p:nvPr/>
        </p:nvSpPr>
        <p:spPr>
          <a:xfrm>
            <a:off x="5892393" y="2709685"/>
            <a:ext cx="407213" cy="3587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pic>
        <p:nvPicPr>
          <p:cNvPr id="21" name="Picture 4" descr="Microfone De Mesa Omnidirecional Com Mudo Usb Home Office | Frete grátis">
            <a:extLst>
              <a:ext uri="{FF2B5EF4-FFF2-40B4-BE49-F238E27FC236}">
                <a16:creationId xmlns:a16="http://schemas.microsoft.com/office/drawing/2014/main" id="{182AD8FB-FABE-47B2-95E0-697647D3C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58" y="2189638"/>
            <a:ext cx="1293264" cy="1398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Seta: para a Direita 21">
            <a:extLst>
              <a:ext uri="{FF2B5EF4-FFF2-40B4-BE49-F238E27FC236}">
                <a16:creationId xmlns:a16="http://schemas.microsoft.com/office/drawing/2014/main" id="{D4B44C01-13C2-4B04-AFE7-3AEF61522A51}"/>
              </a:ext>
            </a:extLst>
          </p:cNvPr>
          <p:cNvSpPr/>
          <p:nvPr/>
        </p:nvSpPr>
        <p:spPr>
          <a:xfrm>
            <a:off x="8616894" y="2777928"/>
            <a:ext cx="407213" cy="3587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</p:spTree>
    <p:extLst>
      <p:ext uri="{BB962C8B-B14F-4D97-AF65-F5344CB8AC3E}">
        <p14:creationId xmlns:p14="http://schemas.microsoft.com/office/powerpoint/2010/main" val="13835472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FUNCIONAMENTO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 Doreto</dc:creator>
  <cp:lastModifiedBy>Matheus Doreto</cp:lastModifiedBy>
  <cp:revision>1</cp:revision>
  <dcterms:created xsi:type="dcterms:W3CDTF">2021-12-30T05:40:44Z</dcterms:created>
  <dcterms:modified xsi:type="dcterms:W3CDTF">2021-12-30T06:52:27Z</dcterms:modified>
</cp:coreProperties>
</file>