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26" r:id="rId3"/>
    <p:sldId id="344" r:id="rId4"/>
    <p:sldId id="348" r:id="rId5"/>
    <p:sldId id="346" r:id="rId6"/>
    <p:sldId id="347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JS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设计模式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设计模式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7456438" y="15655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88B73-C134-481B-83B9-CF2B5D56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11474F-C59A-4F1F-8025-77A8F955B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44" y="2562263"/>
            <a:ext cx="2780873" cy="256260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设计模式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94049F-66FF-420D-BAB4-D310737B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3" y="2992819"/>
            <a:ext cx="3276768" cy="1962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BB986-B785-409F-9130-11AEA7900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613" y="2697539"/>
            <a:ext cx="3078366" cy="29643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18B4E3-299C-432B-8D53-BAF397122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341" y="2697539"/>
            <a:ext cx="2809689" cy="29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设计模式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知识最新</a:t>
            </a:r>
            <a:r>
              <a:rPr lang="en-US" altLang="zh-CN" sz="2800" dirty="0"/>
              <a:t>+</a:t>
            </a:r>
            <a:r>
              <a:rPr lang="zh-CN" altLang="en-US" sz="2800" dirty="0"/>
              <a:t>最全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风格通俗</a:t>
            </a:r>
            <a:r>
              <a:rPr lang="en-US" altLang="zh-CN" sz="2800" dirty="0"/>
              <a:t>+</a:t>
            </a:r>
            <a:r>
              <a:rPr lang="zh-CN" altLang="en-US" sz="2800" dirty="0"/>
              <a:t>互动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内容干货</a:t>
            </a:r>
            <a:r>
              <a:rPr lang="en-US" altLang="zh-CN" sz="2800" dirty="0"/>
              <a:t>+</a:t>
            </a:r>
            <a:r>
              <a:rPr lang="zh-CN" altLang="en-US" sz="2800" dirty="0"/>
              <a:t>实战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84008-C52A-4E68-93C2-4B32D6B0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6" y="2808092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设计模式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1.提升</a:t>
            </a:r>
            <a:r>
              <a:rPr lang="en-US" altLang="zh-CN" sz="2800" dirty="0"/>
              <a:t>JS</a:t>
            </a:r>
            <a:r>
              <a:rPr lang="zh-CN" altLang="en-US" sz="2800" dirty="0"/>
              <a:t>编程的格局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2.提高复杂代码的设计和开发能力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3.面试进入大厂的底气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B6FBE-CCCF-4AEE-9362-49BB283A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JS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设计模式</a:t>
            </a: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>
              <a:defRPr/>
            </a:pP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3388B1-39BE-4F1A-A1DA-B153604B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89" y="2779471"/>
            <a:ext cx="327676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91</Words>
  <Application>Microsoft Office PowerPoint</Application>
  <PresentationFormat>宽屏</PresentationFormat>
  <Paragraphs>36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673</cp:revision>
  <dcterms:created xsi:type="dcterms:W3CDTF">2021-09-22T09:14:56Z</dcterms:created>
  <dcterms:modified xsi:type="dcterms:W3CDTF">2022-11-03T03:54:46Z</dcterms:modified>
</cp:coreProperties>
</file>