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reports/49f055aa-4ec9-45f9-ae8f-6b45d1b7d321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7006052e094e43b2" /><Relationship Type="http://schemas.openxmlformats.org/officeDocument/2006/relationships/hyperlink" Target="https://app.powerbi.com/reports/49f055aa-4ec9-45f9-ae8f-6b45d1b7d321/ReportSection1870d89bf32063933500?pbi_source=PowerPoint" TargetMode="External" Id="RelId0" /><Relationship Type="http://schemas.openxmlformats.org/officeDocument/2006/relationships/image" Target="/ppt/media/image4.png" Id="imgId151443703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USA Population Growth Dashboard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2/13/2020 11:25:36 AM GMT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2/13/2020 11:23:03 AM GMT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144370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