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E11F-8EA6-4F21-89D3-6B90BF557956}" type="datetimeFigureOut">
              <a:rPr lang="nl-NL" smtClean="0"/>
              <a:t>17-10-2016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6AF8-B197-4D85-93D5-C15ADA322F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854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E11F-8EA6-4F21-89D3-6B90BF557956}" type="datetimeFigureOut">
              <a:rPr lang="nl-NL" smtClean="0"/>
              <a:t>17-10-2016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6AF8-B197-4D85-93D5-C15ADA322F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41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E11F-8EA6-4F21-89D3-6B90BF557956}" type="datetimeFigureOut">
              <a:rPr lang="nl-NL" smtClean="0"/>
              <a:t>17-10-2016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6AF8-B197-4D85-93D5-C15ADA322F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04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E11F-8EA6-4F21-89D3-6B90BF557956}" type="datetimeFigureOut">
              <a:rPr lang="nl-NL" smtClean="0"/>
              <a:t>17-10-2016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6AF8-B197-4D85-93D5-C15ADA322F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235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E11F-8EA6-4F21-89D3-6B90BF557956}" type="datetimeFigureOut">
              <a:rPr lang="nl-NL" smtClean="0"/>
              <a:t>17-10-2016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6AF8-B197-4D85-93D5-C15ADA322F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788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E11F-8EA6-4F21-89D3-6B90BF557956}" type="datetimeFigureOut">
              <a:rPr lang="nl-NL" smtClean="0"/>
              <a:t>17-10-2016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6AF8-B197-4D85-93D5-C15ADA322F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125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E11F-8EA6-4F21-89D3-6B90BF557956}" type="datetimeFigureOut">
              <a:rPr lang="nl-NL" smtClean="0"/>
              <a:t>17-10-2016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6AF8-B197-4D85-93D5-C15ADA322F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96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E11F-8EA6-4F21-89D3-6B90BF557956}" type="datetimeFigureOut">
              <a:rPr lang="nl-NL" smtClean="0"/>
              <a:t>17-10-2016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6AF8-B197-4D85-93D5-C15ADA322F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97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E11F-8EA6-4F21-89D3-6B90BF557956}" type="datetimeFigureOut">
              <a:rPr lang="nl-NL" smtClean="0"/>
              <a:t>17-10-2016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6AF8-B197-4D85-93D5-C15ADA322F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044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E11F-8EA6-4F21-89D3-6B90BF557956}" type="datetimeFigureOut">
              <a:rPr lang="nl-NL" smtClean="0"/>
              <a:t>17-10-2016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6AF8-B197-4D85-93D5-C15ADA322F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79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E11F-8EA6-4F21-89D3-6B90BF557956}" type="datetimeFigureOut">
              <a:rPr lang="nl-NL" smtClean="0"/>
              <a:t>17-10-2016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6AF8-B197-4D85-93D5-C15ADA322F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418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4E11F-8EA6-4F21-89D3-6B90BF557956}" type="datetimeFigureOut">
              <a:rPr lang="nl-NL" smtClean="0"/>
              <a:t>17-10-2016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6AF8-B197-4D85-93D5-C15ADA322F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245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hess+(King-Rook+vs.+King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4724400" cy="3497580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nl-NL" b="1" cap="all" dirty="0" err="1" smtClean="0">
                <a:ln w="0"/>
                <a:gradFill flip="none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Chess</a:t>
            </a:r>
            <a:r>
              <a:rPr lang="nl-NL" b="1" cap="all" dirty="0" smtClean="0">
                <a:ln w="0"/>
                <a:gradFill flip="none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 end-game</a:t>
            </a:r>
            <a:br>
              <a:rPr lang="nl-NL" b="1" cap="all" dirty="0" smtClean="0">
                <a:ln w="0"/>
                <a:gradFill flip="none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nl-NL" b="1" cap="all" dirty="0" smtClean="0">
                <a:ln w="0"/>
                <a:gradFill flip="none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Analysis</a:t>
            </a:r>
            <a:endParaRPr lang="nl-NL" b="1" cap="all" dirty="0">
              <a:ln w="0"/>
              <a:gradFill flip="none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2057400" cy="349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4038600" y="4262195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Mark Enuma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882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381000"/>
            <a:ext cx="8153400" cy="838200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Some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plots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try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explain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date</a:t>
            </a:r>
            <a:endParaRPr lang="nl-NL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450"/>
            <a:ext cx="9144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9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381000"/>
            <a:ext cx="8153400" cy="838200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Some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plots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try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explain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date</a:t>
            </a:r>
            <a:endParaRPr lang="nl-NL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650"/>
            <a:ext cx="9144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8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381000"/>
            <a:ext cx="8153400" cy="838200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The Dataset</a:t>
            </a:r>
            <a:endParaRPr lang="nl-NL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64035"/>
              </p:ext>
            </p:extLst>
          </p:nvPr>
        </p:nvGraphicFramePr>
        <p:xfrm>
          <a:off x="419100" y="1740932"/>
          <a:ext cx="8191500" cy="1554480"/>
        </p:xfrm>
        <a:graphic>
          <a:graphicData uri="http://schemas.openxmlformats.org/drawingml/2006/table">
            <a:tbl>
              <a:tblPr/>
              <a:tblGrid>
                <a:gridCol w="1365250"/>
                <a:gridCol w="1365250"/>
                <a:gridCol w="1744486"/>
                <a:gridCol w="986014"/>
                <a:gridCol w="1592792"/>
                <a:gridCol w="1137708"/>
              </a:tblGrid>
              <a:tr h="0">
                <a:tc>
                  <a:txBody>
                    <a:bodyPr/>
                    <a:lstStyle/>
                    <a:p>
                      <a:r>
                        <a:rPr lang="nl-NL" sz="1400" b="1" dirty="0"/>
                        <a:t>Data Set </a:t>
                      </a:r>
                      <a:r>
                        <a:rPr lang="nl-NL" sz="1400" b="1" dirty="0" err="1"/>
                        <a:t>Characteristics</a:t>
                      </a:r>
                      <a:r>
                        <a:rPr lang="nl-NL" sz="1400" b="1" dirty="0"/>
                        <a:t>:  </a:t>
                      </a:r>
                      <a:endParaRPr lang="nl-NL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Multivariate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b="1" dirty="0" err="1"/>
                        <a:t>Number</a:t>
                      </a:r>
                      <a:r>
                        <a:rPr lang="nl-NL" sz="1400" b="1" dirty="0"/>
                        <a:t> of </a:t>
                      </a:r>
                      <a:r>
                        <a:rPr lang="nl-NL" sz="1400" b="1" dirty="0" err="1"/>
                        <a:t>Instances</a:t>
                      </a:r>
                      <a:r>
                        <a:rPr lang="nl-NL" sz="1400" b="1" dirty="0"/>
                        <a:t>:</a:t>
                      </a:r>
                      <a:endParaRPr lang="nl-NL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28056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b="1"/>
                        <a:t>Area:</a:t>
                      </a:r>
                      <a:endParaRPr lang="nl-NL" sz="14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Game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l-NL" sz="1400" b="1" dirty="0" err="1"/>
                        <a:t>Attribute</a:t>
                      </a:r>
                      <a:r>
                        <a:rPr lang="nl-NL" sz="1400" b="1" dirty="0"/>
                        <a:t> </a:t>
                      </a:r>
                      <a:r>
                        <a:rPr lang="nl-NL" sz="1400" b="1" dirty="0" err="1"/>
                        <a:t>Characteristics</a:t>
                      </a:r>
                      <a:r>
                        <a:rPr lang="nl-NL" sz="1400" b="1" dirty="0"/>
                        <a:t>:</a:t>
                      </a:r>
                      <a:endParaRPr lang="nl-NL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Categorical</a:t>
                      </a:r>
                      <a:r>
                        <a:rPr lang="nl-NL" sz="1400" dirty="0"/>
                        <a:t>, Integer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b="1"/>
                        <a:t>Number of Attributes:</a:t>
                      </a:r>
                      <a:endParaRPr lang="nl-NL" sz="14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b="1" dirty="0"/>
                        <a:t>Date </a:t>
                      </a:r>
                      <a:r>
                        <a:rPr lang="nl-NL" sz="1400" b="1" dirty="0" err="1"/>
                        <a:t>Donated</a:t>
                      </a:r>
                      <a:endParaRPr lang="nl-NL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1994-06-01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l-NL" sz="1400" b="1" dirty="0" err="1"/>
                        <a:t>Associated</a:t>
                      </a:r>
                      <a:r>
                        <a:rPr lang="nl-NL" sz="1400" b="1" dirty="0"/>
                        <a:t> </a:t>
                      </a:r>
                      <a:r>
                        <a:rPr lang="nl-NL" sz="1400" b="1" dirty="0" err="1"/>
                        <a:t>Tasks</a:t>
                      </a:r>
                      <a:r>
                        <a:rPr lang="nl-NL" sz="1400" b="1" dirty="0"/>
                        <a:t>:</a:t>
                      </a:r>
                      <a:endParaRPr lang="nl-NL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Classification</a:t>
                      </a:r>
                      <a:endParaRPr lang="nl-NL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b="1" dirty="0"/>
                        <a:t>Missing </a:t>
                      </a:r>
                      <a:r>
                        <a:rPr lang="nl-NL" sz="1400" b="1" dirty="0" err="1"/>
                        <a:t>Values</a:t>
                      </a:r>
                      <a:r>
                        <a:rPr lang="nl-NL" sz="1400" b="1" dirty="0"/>
                        <a:t>?</a:t>
                      </a:r>
                      <a:endParaRPr lang="nl-NL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b="1" dirty="0" err="1"/>
                        <a:t>Number</a:t>
                      </a:r>
                      <a:r>
                        <a:rPr lang="nl-NL" sz="1400" b="1" dirty="0"/>
                        <a:t> of Web Hits:</a:t>
                      </a:r>
                      <a:endParaRPr lang="nl-NL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65461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22495" y="3364468"/>
            <a:ext cx="3997105" cy="313932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Attribute Information:</a:t>
            </a:r>
          </a:p>
          <a:p>
            <a:r>
              <a:rPr lang="en-US" dirty="0" smtClean="0"/>
              <a:t> 1. White King file (column) </a:t>
            </a:r>
          </a:p>
          <a:p>
            <a:r>
              <a:rPr lang="en-US" dirty="0" smtClean="0"/>
              <a:t> 2. White King rank (row) </a:t>
            </a:r>
          </a:p>
          <a:p>
            <a:r>
              <a:rPr lang="en-US" dirty="0" smtClean="0"/>
              <a:t> 3. White Rook file </a:t>
            </a:r>
          </a:p>
          <a:p>
            <a:r>
              <a:rPr lang="en-US" dirty="0" smtClean="0"/>
              <a:t> 4. White Rook rank </a:t>
            </a:r>
          </a:p>
          <a:p>
            <a:r>
              <a:rPr lang="en-US" dirty="0" smtClean="0"/>
              <a:t> 5. Black King file </a:t>
            </a:r>
          </a:p>
          <a:p>
            <a:r>
              <a:rPr lang="en-US" dirty="0" smtClean="0"/>
              <a:t> 6. Black King rank </a:t>
            </a:r>
          </a:p>
          <a:p>
            <a:r>
              <a:rPr lang="en-US" dirty="0" smtClean="0"/>
              <a:t> 7. optimal depth-of-win for White in 0 to 16 moves, otherwise drawn {draw, zero, one, two, ..., sixteen}.</a:t>
            </a:r>
          </a:p>
          <a:p>
            <a:endParaRPr lang="nl-NL" dirty="0" smtClean="0"/>
          </a:p>
        </p:txBody>
      </p:sp>
      <p:sp>
        <p:nvSpPr>
          <p:cNvPr id="2" name="Tekstvak 1"/>
          <p:cNvSpPr txBox="1"/>
          <p:nvPr/>
        </p:nvSpPr>
        <p:spPr>
          <a:xfrm>
            <a:off x="381000" y="1295400"/>
            <a:ext cx="654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https://archive.ics.uci.edu/ml/datasets/Chess+(King-Rook+vs.+King</a:t>
            </a: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)</a:t>
            </a:r>
            <a:endParaRPr lang="nl-NL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4533900" y="3361047"/>
            <a:ext cx="4076700" cy="313932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err="1" smtClean="0"/>
              <a:t>Example</a:t>
            </a:r>
            <a:r>
              <a:rPr lang="nl-NL" b="1" dirty="0" smtClean="0"/>
              <a:t>:</a:t>
            </a:r>
          </a:p>
          <a:p>
            <a:r>
              <a:rPr lang="nl-NL" dirty="0" smtClean="0"/>
              <a:t>a,1,b,3,c,2,draw</a:t>
            </a:r>
          </a:p>
          <a:p>
            <a:r>
              <a:rPr lang="nl-NL" dirty="0" smtClean="0"/>
              <a:t>a,1,c,1,c,2,draw</a:t>
            </a:r>
          </a:p>
          <a:p>
            <a:r>
              <a:rPr lang="nl-NL" dirty="0" smtClean="0"/>
              <a:t>a,1,c,1,d,1,draw</a:t>
            </a:r>
          </a:p>
          <a:p>
            <a:r>
              <a:rPr lang="nl-NL" dirty="0" smtClean="0"/>
              <a:t>a,1,c,1,d,2,draw</a:t>
            </a:r>
          </a:p>
          <a:p>
            <a:r>
              <a:rPr lang="nl-NL" dirty="0" smtClean="0"/>
              <a:t>a,1,c,2,c,1,draw</a:t>
            </a:r>
          </a:p>
          <a:p>
            <a:r>
              <a:rPr lang="nl-NL" dirty="0" smtClean="0"/>
              <a:t>a,1,c,2,c,3,draw</a:t>
            </a:r>
          </a:p>
          <a:p>
            <a:r>
              <a:rPr lang="nl-NL" dirty="0" smtClean="0"/>
              <a:t>a,1,c,2,d,1,draw</a:t>
            </a:r>
          </a:p>
          <a:p>
            <a:r>
              <a:rPr lang="nl-NL" dirty="0" smtClean="0"/>
              <a:t>a,1,c,2,d,2,draw</a:t>
            </a:r>
          </a:p>
          <a:p>
            <a:r>
              <a:rPr lang="nl-NL" dirty="0" smtClean="0"/>
              <a:t>a,1,c,2,d,3,draw</a:t>
            </a:r>
          </a:p>
          <a:p>
            <a:r>
              <a:rPr lang="nl-NL" dirty="0" smtClean="0"/>
              <a:t>a,1,c,3,c,2,draw</a:t>
            </a:r>
          </a:p>
        </p:txBody>
      </p:sp>
    </p:spTree>
    <p:extLst>
      <p:ext uri="{BB962C8B-B14F-4D97-AF65-F5344CB8AC3E}">
        <p14:creationId xmlns:p14="http://schemas.microsoft.com/office/powerpoint/2010/main" val="311951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381000"/>
            <a:ext cx="8153400" cy="838200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The Dataset</a:t>
            </a:r>
            <a:endParaRPr lang="nl-NL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520196" y="1491818"/>
            <a:ext cx="7785603" cy="452431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NL" sz="3200" dirty="0" err="1" smtClean="0"/>
              <a:t>Positions</a:t>
            </a:r>
            <a:r>
              <a:rPr lang="nl-NL" sz="3200" dirty="0" smtClean="0"/>
              <a:t> </a:t>
            </a:r>
            <a:r>
              <a:rPr lang="nl-NL" sz="3200" dirty="0" err="1" smtClean="0"/>
              <a:t>and</a:t>
            </a:r>
            <a:r>
              <a:rPr lang="nl-NL" sz="3200" dirty="0" smtClean="0"/>
              <a:t> </a:t>
            </a:r>
            <a:r>
              <a:rPr lang="nl-NL" sz="3200" dirty="0" err="1" smtClean="0"/>
              <a:t>number</a:t>
            </a:r>
            <a:r>
              <a:rPr lang="nl-NL" sz="3200" dirty="0" smtClean="0"/>
              <a:t> of moves are </a:t>
            </a:r>
            <a:r>
              <a:rPr lang="nl-NL" sz="3200" dirty="0" err="1" smtClean="0"/>
              <a:t>character</a:t>
            </a:r>
            <a:r>
              <a:rPr lang="nl-NL" sz="3200" dirty="0" smtClean="0"/>
              <a:t>/string. </a:t>
            </a:r>
            <a:r>
              <a:rPr lang="nl-NL" sz="3200" dirty="0" err="1" smtClean="0"/>
              <a:t>Transformed</a:t>
            </a:r>
            <a:r>
              <a:rPr lang="nl-NL" sz="3200" dirty="0" smtClean="0"/>
              <a:t> </a:t>
            </a:r>
            <a:r>
              <a:rPr lang="nl-NL" sz="3200" dirty="0" err="1" smtClean="0"/>
              <a:t>by</a:t>
            </a:r>
            <a:r>
              <a:rPr lang="nl-NL" sz="3200" dirty="0" smtClean="0"/>
              <a:t> me in </a:t>
            </a:r>
            <a:r>
              <a:rPr lang="nl-NL" sz="3200" dirty="0" err="1" smtClean="0"/>
              <a:t>Notepad</a:t>
            </a:r>
            <a:r>
              <a:rPr lang="nl-NL" sz="3200" dirty="0" smtClean="0"/>
              <a:t>++: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200" dirty="0" err="1" smtClean="0"/>
              <a:t>a,b,c,de,f,g,h</a:t>
            </a:r>
            <a:r>
              <a:rPr lang="nl-NL" sz="3200" dirty="0" smtClean="0"/>
              <a:t> </a:t>
            </a:r>
            <a:r>
              <a:rPr lang="nl-NL" sz="3200" dirty="0" err="1" smtClean="0"/>
              <a:t>replaced</a:t>
            </a:r>
            <a:r>
              <a:rPr lang="nl-NL" sz="3200" dirty="0" smtClean="0"/>
              <a:t> </a:t>
            </a:r>
            <a:r>
              <a:rPr lang="nl-NL" sz="3200" dirty="0" err="1" smtClean="0"/>
              <a:t>respectively</a:t>
            </a:r>
            <a:r>
              <a:rPr lang="nl-NL" sz="3200" dirty="0" smtClean="0"/>
              <a:t> </a:t>
            </a:r>
            <a:r>
              <a:rPr lang="nl-NL" sz="3200" dirty="0" err="1" smtClean="0"/>
              <a:t>with</a:t>
            </a:r>
            <a:r>
              <a:rPr lang="nl-NL" sz="3200" dirty="0" smtClean="0"/>
              <a:t> 1,2,3,4,5,6,7,8. </a:t>
            </a:r>
            <a:r>
              <a:rPr lang="nl-NL" sz="3200" dirty="0" err="1" smtClean="0"/>
              <a:t>So</a:t>
            </a:r>
            <a:r>
              <a:rPr lang="nl-NL" sz="3200" dirty="0" smtClean="0"/>
              <a:t> ‘a’,1 </a:t>
            </a:r>
            <a:r>
              <a:rPr lang="nl-NL" sz="3200" dirty="0" err="1" smtClean="0"/>
              <a:t>becomes</a:t>
            </a:r>
            <a:r>
              <a:rPr lang="nl-NL" sz="3200" dirty="0" smtClean="0"/>
              <a:t> 1,1.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200" dirty="0" err="1" smtClean="0"/>
              <a:t>Number</a:t>
            </a:r>
            <a:r>
              <a:rPr lang="nl-NL" sz="3200" dirty="0" smtClean="0"/>
              <a:t> of moves </a:t>
            </a:r>
            <a:r>
              <a:rPr lang="nl-NL" sz="3200" dirty="0" err="1" smtClean="0"/>
              <a:t>replaced</a:t>
            </a:r>
            <a:r>
              <a:rPr lang="nl-NL" sz="3200" dirty="0" smtClean="0"/>
              <a:t> </a:t>
            </a:r>
            <a:r>
              <a:rPr lang="nl-NL" sz="3200" dirty="0" err="1" smtClean="0"/>
              <a:t>with</a:t>
            </a:r>
            <a:r>
              <a:rPr lang="nl-NL" sz="3200" dirty="0" smtClean="0"/>
              <a:t> integer, </a:t>
            </a:r>
            <a:r>
              <a:rPr lang="nl-NL" sz="3200" dirty="0" err="1" smtClean="0"/>
              <a:t>so</a:t>
            </a:r>
            <a:r>
              <a:rPr lang="nl-NL" sz="3200" dirty="0" smtClean="0"/>
              <a:t> ‘</a:t>
            </a:r>
            <a:r>
              <a:rPr lang="nl-NL" sz="3200" dirty="0" err="1" smtClean="0"/>
              <a:t>one</a:t>
            </a:r>
            <a:r>
              <a:rPr lang="nl-NL" sz="3200" dirty="0" smtClean="0"/>
              <a:t>’ =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200" dirty="0" smtClean="0"/>
              <a:t>‘draw’ is </a:t>
            </a:r>
            <a:r>
              <a:rPr lang="nl-NL" sz="3200" dirty="0" err="1" smtClean="0"/>
              <a:t>replaced</a:t>
            </a:r>
            <a:r>
              <a:rPr lang="nl-NL" sz="3200" dirty="0" smtClean="0"/>
              <a:t> </a:t>
            </a:r>
            <a:r>
              <a:rPr lang="nl-NL" sz="3200" dirty="0" err="1" smtClean="0"/>
              <a:t>with</a:t>
            </a:r>
            <a:r>
              <a:rPr lang="nl-NL" sz="3200" dirty="0" smtClean="0"/>
              <a:t> 17 </a:t>
            </a:r>
            <a:r>
              <a:rPr lang="nl-NL" sz="3200" dirty="0" err="1" smtClean="0"/>
              <a:t>because</a:t>
            </a:r>
            <a:r>
              <a:rPr lang="nl-NL" sz="3200" dirty="0" smtClean="0"/>
              <a:t> 0 </a:t>
            </a:r>
            <a:r>
              <a:rPr lang="nl-NL" sz="3200" dirty="0" err="1" smtClean="0"/>
              <a:t>already</a:t>
            </a:r>
            <a:r>
              <a:rPr lang="nl-NL" sz="3200" dirty="0" smtClean="0"/>
              <a:t> present in dataset.</a:t>
            </a:r>
          </a:p>
        </p:txBody>
      </p:sp>
    </p:spTree>
    <p:extLst>
      <p:ext uri="{BB962C8B-B14F-4D97-AF65-F5344CB8AC3E}">
        <p14:creationId xmlns:p14="http://schemas.microsoft.com/office/powerpoint/2010/main" val="279702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381000"/>
            <a:ext cx="8153400" cy="838200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The Dataset</a:t>
            </a:r>
            <a:endParaRPr lang="nl-NL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70" y="1475561"/>
            <a:ext cx="5626729" cy="4220047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35" y="1801641"/>
            <a:ext cx="367715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86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381000"/>
            <a:ext cx="8153400" cy="838200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algorithms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results</a:t>
            </a:r>
            <a:endParaRPr lang="nl-NL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are </a:t>
            </a:r>
            <a:r>
              <a:rPr lang="nl-NL" dirty="0" err="1" smtClean="0"/>
              <a:t>much</a:t>
            </a:r>
            <a:r>
              <a:rPr lang="nl-NL" dirty="0" smtClean="0"/>
              <a:t> classes i chose KNN </a:t>
            </a:r>
            <a:r>
              <a:rPr lang="nl-NL" dirty="0" err="1" smtClean="0"/>
              <a:t>and</a:t>
            </a:r>
            <a:r>
              <a:rPr lang="nl-NL" dirty="0" smtClean="0"/>
              <a:t> LQV as </a:t>
            </a:r>
            <a:r>
              <a:rPr lang="nl-NL" dirty="0" err="1" smtClean="0"/>
              <a:t>algorithms</a:t>
            </a:r>
            <a:r>
              <a:rPr lang="nl-NL" dirty="0" smtClean="0"/>
              <a:t>. </a:t>
            </a:r>
          </a:p>
          <a:p>
            <a:r>
              <a:rPr lang="nl-NL" dirty="0" smtClean="0"/>
              <a:t>I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normalized</a:t>
            </a:r>
            <a:r>
              <a:rPr lang="nl-NL" dirty="0" smtClean="0"/>
              <a:t> data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normalized</a:t>
            </a:r>
            <a:r>
              <a:rPr lang="nl-NL" dirty="0" smtClean="0"/>
              <a:t> data.</a:t>
            </a:r>
          </a:p>
          <a:p>
            <a:r>
              <a:rPr lang="nl-NL" dirty="0" err="1" smtClean="0"/>
              <a:t>With</a:t>
            </a:r>
            <a:r>
              <a:rPr lang="nl-NL" dirty="0" smtClean="0"/>
              <a:t> KNN i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both</a:t>
            </a:r>
            <a:r>
              <a:rPr lang="nl-NL" dirty="0" smtClean="0"/>
              <a:t> Manhattan 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Euclidean</a:t>
            </a:r>
            <a:r>
              <a:rPr lang="nl-NL" dirty="0" smtClean="0"/>
              <a:t> </a:t>
            </a:r>
            <a:r>
              <a:rPr lang="nl-NL" dirty="0" err="1" smtClean="0"/>
              <a:t>distance</a:t>
            </a:r>
            <a:r>
              <a:rPr lang="nl-NL" dirty="0" smtClean="0"/>
              <a:t>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727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381000"/>
            <a:ext cx="8153400" cy="838200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algorithms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results</a:t>
            </a:r>
            <a:endParaRPr lang="nl-NL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Accuracy </a:t>
            </a:r>
            <a:r>
              <a:rPr lang="en-GB" dirty="0"/>
              <a:t>KNN with </a:t>
            </a:r>
            <a:r>
              <a:rPr lang="en-GB" dirty="0" smtClean="0"/>
              <a:t>Manhattan is 0.7069. </a:t>
            </a:r>
            <a:r>
              <a:rPr lang="en-GB" dirty="0"/>
              <a:t>Elapsed time: </a:t>
            </a:r>
            <a:r>
              <a:rPr lang="en-GB" dirty="0" smtClean="0"/>
              <a:t>00:10:18</a:t>
            </a:r>
            <a:endParaRPr lang="nl-NL" dirty="0" smtClean="0"/>
          </a:p>
          <a:p>
            <a:pPr marL="0" indent="0">
              <a:buNone/>
            </a:pPr>
            <a:r>
              <a:rPr lang="en-GB" dirty="0" smtClean="0"/>
              <a:t> </a:t>
            </a:r>
            <a:endParaRPr lang="nl-NL" dirty="0" smtClean="0"/>
          </a:p>
          <a:p>
            <a:r>
              <a:rPr lang="en-GB" dirty="0" err="1" smtClean="0"/>
              <a:t>Acc</a:t>
            </a:r>
            <a:r>
              <a:rPr lang="en-GB" dirty="0" smtClean="0"/>
              <a:t> </a:t>
            </a:r>
            <a:r>
              <a:rPr lang="en-GB" dirty="0" err="1"/>
              <a:t>KNN,Manhattan,Norm</a:t>
            </a:r>
            <a:r>
              <a:rPr lang="en-GB" dirty="0"/>
              <a:t> </a:t>
            </a:r>
            <a:r>
              <a:rPr lang="en-GB" dirty="0" smtClean="0"/>
              <a:t>is 0.5781. </a:t>
            </a:r>
            <a:r>
              <a:rPr lang="en-GB" dirty="0"/>
              <a:t>Elapsed </a:t>
            </a:r>
            <a:r>
              <a:rPr lang="en-GB" dirty="0" smtClean="0"/>
              <a:t>time: 00:10:22</a:t>
            </a:r>
            <a:endParaRPr lang="nl-NL" dirty="0"/>
          </a:p>
          <a:p>
            <a:pPr marL="0" indent="0">
              <a:buNone/>
            </a:pPr>
            <a:r>
              <a:rPr lang="en-GB" dirty="0"/>
              <a:t> </a:t>
            </a:r>
            <a:endParaRPr lang="nl-NL" dirty="0"/>
          </a:p>
          <a:p>
            <a:r>
              <a:rPr lang="en-GB" dirty="0" smtClean="0"/>
              <a:t>Accuracy </a:t>
            </a:r>
            <a:r>
              <a:rPr lang="en-GB" dirty="0"/>
              <a:t>KNN with </a:t>
            </a:r>
            <a:r>
              <a:rPr lang="en-GB" dirty="0" smtClean="0"/>
              <a:t>Euclidean is 0.7067. </a:t>
            </a:r>
            <a:r>
              <a:rPr lang="en-GB" dirty="0"/>
              <a:t>Elapsed time: </a:t>
            </a:r>
            <a:r>
              <a:rPr lang="en-GB" dirty="0" smtClean="0"/>
              <a:t>00:07:36</a:t>
            </a:r>
            <a:endParaRPr lang="nl-NL" dirty="0"/>
          </a:p>
          <a:p>
            <a:pPr marL="0" indent="0">
              <a:buNone/>
            </a:pPr>
            <a:r>
              <a:rPr lang="en-GB" dirty="0"/>
              <a:t> </a:t>
            </a:r>
            <a:endParaRPr lang="nl-NL" dirty="0"/>
          </a:p>
          <a:p>
            <a:r>
              <a:rPr lang="en-GB" dirty="0" err="1" smtClean="0"/>
              <a:t>Acc</a:t>
            </a:r>
            <a:r>
              <a:rPr lang="en-GB" dirty="0" smtClean="0"/>
              <a:t> </a:t>
            </a:r>
            <a:r>
              <a:rPr lang="en-GB" dirty="0" err="1"/>
              <a:t>KNN,Euclidean,Norm</a:t>
            </a:r>
            <a:r>
              <a:rPr lang="en-GB" dirty="0"/>
              <a:t> </a:t>
            </a:r>
            <a:r>
              <a:rPr lang="en-GB" dirty="0" smtClean="0"/>
              <a:t>is 0.4755. </a:t>
            </a:r>
            <a:r>
              <a:rPr lang="en-GB" dirty="0"/>
              <a:t>Elapsed time: </a:t>
            </a:r>
            <a:r>
              <a:rPr lang="en-GB" dirty="0" smtClean="0"/>
              <a:t>00:07:32</a:t>
            </a:r>
            <a:endParaRPr lang="nl-NL" dirty="0"/>
          </a:p>
          <a:p>
            <a:pPr marL="0" indent="0">
              <a:buNone/>
            </a:pPr>
            <a:r>
              <a:rPr lang="en-GB" dirty="0"/>
              <a:t>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129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381000"/>
            <a:ext cx="8153400" cy="838200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algorithms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results</a:t>
            </a:r>
            <a:endParaRPr lang="nl-NL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nl-NL" dirty="0" err="1" smtClean="0"/>
              <a:t>Accuracy</a:t>
            </a:r>
            <a:r>
              <a:rPr lang="nl-NL" dirty="0" smtClean="0"/>
              <a:t> LQV is: 0.0129. </a:t>
            </a:r>
          </a:p>
          <a:p>
            <a:r>
              <a:rPr lang="nl-NL" dirty="0" err="1" smtClean="0"/>
              <a:t>Elapsed</a:t>
            </a:r>
            <a:r>
              <a:rPr lang="nl-NL" dirty="0" smtClean="0"/>
              <a:t> time: 00:10:0</a:t>
            </a:r>
          </a:p>
          <a:p>
            <a:r>
              <a:rPr lang="nl-NL" dirty="0" err="1" smtClean="0"/>
              <a:t>Acc</a:t>
            </a:r>
            <a:r>
              <a:rPr lang="nl-NL" dirty="0" smtClean="0"/>
              <a:t> LQV,Norm,10 </a:t>
            </a:r>
            <a:r>
              <a:rPr lang="nl-NL" dirty="0" err="1" smtClean="0"/>
              <a:t>protos</a:t>
            </a:r>
            <a:r>
              <a:rPr lang="nl-NL" dirty="0" smtClean="0"/>
              <a:t> is: 0.0263. </a:t>
            </a:r>
          </a:p>
          <a:p>
            <a:r>
              <a:rPr lang="nl-NL" dirty="0" err="1" smtClean="0"/>
              <a:t>Elapsed</a:t>
            </a:r>
            <a:r>
              <a:rPr lang="nl-NL" dirty="0" smtClean="0"/>
              <a:t> time: 00:10:09</a:t>
            </a:r>
          </a:p>
          <a:p>
            <a:r>
              <a:rPr lang="nl-NL" dirty="0" err="1" smtClean="0"/>
              <a:t>Acc</a:t>
            </a:r>
            <a:r>
              <a:rPr lang="nl-NL" dirty="0" smtClean="0"/>
              <a:t> LQV,Norm,5 </a:t>
            </a:r>
            <a:r>
              <a:rPr lang="nl-NL" dirty="0" err="1" smtClean="0"/>
              <a:t>protos</a:t>
            </a:r>
            <a:r>
              <a:rPr lang="nl-NL" dirty="0" smtClean="0"/>
              <a:t> is:  0.0129. </a:t>
            </a:r>
          </a:p>
          <a:p>
            <a:r>
              <a:rPr lang="nl-NL" dirty="0" err="1" smtClean="0"/>
              <a:t>Elapsed</a:t>
            </a:r>
            <a:r>
              <a:rPr lang="nl-NL" dirty="0" smtClean="0"/>
              <a:t> time: 00:05:04</a:t>
            </a:r>
          </a:p>
          <a:p>
            <a:r>
              <a:rPr lang="nl-NL" dirty="0" err="1" smtClean="0"/>
              <a:t>Acc</a:t>
            </a:r>
            <a:r>
              <a:rPr lang="nl-NL" dirty="0" smtClean="0"/>
              <a:t> LQV,Norm,1 </a:t>
            </a:r>
            <a:r>
              <a:rPr lang="nl-NL" dirty="0" err="1" smtClean="0"/>
              <a:t>proto</a:t>
            </a:r>
            <a:r>
              <a:rPr lang="nl-NL" dirty="0" smtClean="0"/>
              <a:t> is: 0.0637. </a:t>
            </a:r>
          </a:p>
          <a:p>
            <a:r>
              <a:rPr lang="nl-NL" dirty="0" err="1" smtClean="0"/>
              <a:t>Elapsed</a:t>
            </a:r>
            <a:r>
              <a:rPr lang="nl-NL" dirty="0" smtClean="0"/>
              <a:t> time: 00:01:07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586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381000"/>
            <a:ext cx="8153400" cy="838200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Some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plots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try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explain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date</a:t>
            </a:r>
            <a:endParaRPr lang="nl-NL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625"/>
            <a:ext cx="9144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4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381000"/>
            <a:ext cx="8153400" cy="838200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Some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plots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try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explain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3200" dirty="0" err="1" smtClean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nl-NL" sz="3200" dirty="0" smtClean="0">
                <a:solidFill>
                  <a:schemeClr val="accent6">
                    <a:lumMod val="50000"/>
                  </a:schemeClr>
                </a:solidFill>
              </a:rPr>
              <a:t> date</a:t>
            </a:r>
            <a:endParaRPr lang="nl-NL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450"/>
            <a:ext cx="9144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1859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330</Words>
  <Application>Microsoft Office PowerPoint</Application>
  <PresentationFormat>Diavoorstelling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Kantoorthema</vt:lpstr>
      <vt:lpstr>Chess end-game Analysis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RDW Voertuiginformatie en -toelating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end-game Analysis</dc:title>
  <dc:creator>Mark Enuma</dc:creator>
  <cp:lastModifiedBy>Mark Enuma</cp:lastModifiedBy>
  <cp:revision>17</cp:revision>
  <dcterms:created xsi:type="dcterms:W3CDTF">2016-10-14T06:12:30Z</dcterms:created>
  <dcterms:modified xsi:type="dcterms:W3CDTF">2016-10-17T07:09:43Z</dcterms:modified>
</cp:coreProperties>
</file>