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Serif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44">
          <p15:clr>
            <a:srgbClr val="9AA0A6"/>
          </p15:clr>
        </p15:guide>
        <p15:guide id="4" pos="56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44"/>
        <p:guide pos="56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erif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SerifPro-italic.fntdata"/><Relationship Id="rId16" Type="http://schemas.openxmlformats.org/officeDocument/2006/relationships/font" Target="fonts/SourceSerif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erif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196db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196db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196db1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196db1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196db1e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196db1e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196db1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196db1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196db1e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196db1e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196db1e8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196db1e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196db1e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196db1e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196db1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196db1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196db1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196db1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4250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Source Serif Pro"/>
              <a:buNone/>
              <a:defRPr b="1" sz="2800">
                <a:solidFill>
                  <a:srgbClr val="980000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Source Serif Pro"/>
              <a:buNone/>
              <a:defRPr b="1" sz="2800">
                <a:solidFill>
                  <a:srgbClr val="980000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Source Serif Pro"/>
              <a:buNone/>
              <a:defRPr b="1" sz="2800">
                <a:solidFill>
                  <a:srgbClr val="980000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Source Serif Pro"/>
              <a:buNone/>
              <a:defRPr b="1" sz="2800">
                <a:solidFill>
                  <a:srgbClr val="980000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Source Serif Pro"/>
              <a:buNone/>
              <a:defRPr b="1" sz="2800">
                <a:solidFill>
                  <a:srgbClr val="980000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Source Serif Pro"/>
              <a:buNone/>
              <a:defRPr b="1" sz="2800">
                <a:solidFill>
                  <a:srgbClr val="980000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Source Serif Pro"/>
              <a:buNone/>
              <a:defRPr b="1" sz="2800">
                <a:solidFill>
                  <a:srgbClr val="980000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Source Serif Pro"/>
              <a:buNone/>
              <a:defRPr b="1" sz="2800">
                <a:solidFill>
                  <a:srgbClr val="980000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Source Serif Pro"/>
              <a:buNone/>
              <a:defRPr b="1" sz="2800">
                <a:solidFill>
                  <a:srgbClr val="980000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Source Serif Pro"/>
              <a:buChar char="●"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Source Serif Pro"/>
              <a:buChar char="○"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Source Serif Pro"/>
              <a:buChar char="■"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Source Serif Pro"/>
              <a:buChar char="●"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Source Serif Pro"/>
              <a:buChar char="○"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Source Serif Pro"/>
              <a:buChar char="■"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Source Serif Pro"/>
              <a:buChar char="●"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Source Serif Pro"/>
              <a:buChar char="○"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Source Serif Pro"/>
              <a:buChar char="■"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43300" y="76200"/>
            <a:ext cx="777867" cy="77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8363" y="76200"/>
            <a:ext cx="583400" cy="7772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wkJ9hZIafYVZfuqHRJzbrtAzIKo2N8l2/view" TargetMode="External"/><Relationship Id="rId4" Type="http://schemas.openxmlformats.org/officeDocument/2006/relationships/image" Target="../media/image10.jpg"/><Relationship Id="rId9" Type="http://schemas.openxmlformats.org/officeDocument/2006/relationships/hyperlink" Target="http://drive.google.com/file/d/1gjFwd8z2Lc_0Q2_tsGGm6f0VhPb9CNkr/view" TargetMode="External"/><Relationship Id="rId5" Type="http://schemas.openxmlformats.org/officeDocument/2006/relationships/hyperlink" Target="http://drive.google.com/file/d/1d-UHuTtgZk5SfZROFo2Xzq5CizgO8Yw6/view" TargetMode="External"/><Relationship Id="rId6" Type="http://schemas.openxmlformats.org/officeDocument/2006/relationships/image" Target="../media/image4.jpg"/><Relationship Id="rId7" Type="http://schemas.openxmlformats.org/officeDocument/2006/relationships/hyperlink" Target="http://drive.google.com/file/d/1hdhJeo7cilxgRubVZMgnpmQXc2XLH-2b/view" TargetMode="External"/><Relationship Id="rId8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sVWE6ZWvtEJiapwsnZe0a7h6mLHV3TTK/view" TargetMode="Externa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12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CMC Plot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750" y="1017725"/>
            <a:ext cx="5320501" cy="37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CMC Plot (2nd visualization)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750" y="1017725"/>
            <a:ext cx="5320500" cy="361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Metabolics by Saddle Position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050" y="1017725"/>
            <a:ext cx="665589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Metabolics by Saddle Position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75" y="1017725"/>
            <a:ext cx="8454249" cy="401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Active Force Plots</a:t>
            </a:r>
            <a:r>
              <a:rPr lang="en"/>
              <a:t> by Saddle Position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496" y="1017725"/>
            <a:ext cx="6885004" cy="39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Active Force </a:t>
            </a:r>
            <a:r>
              <a:rPr lang="en"/>
              <a:t>Plots by Saddle Position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4051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2-Leg Model Bloopers</a:t>
            </a:r>
            <a:endParaRPr/>
          </a:p>
        </p:txBody>
      </p:sp>
      <p:pic>
        <p:nvPicPr>
          <p:cNvPr id="99" name="Google Shape;99;p20" title="2leg_completed-trial2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825" y="1155525"/>
            <a:ext cx="3740176" cy="18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 title="2leg_completed-trial3.web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6400" y="1155525"/>
            <a:ext cx="3751975" cy="18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 title="2leg_completed-trial6.webm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25" y="3139325"/>
            <a:ext cx="3751977" cy="18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 title="2leg_completed-trial1.webm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48202" y="3139325"/>
            <a:ext cx="3751977" cy="18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2-Leg Model</a:t>
            </a:r>
            <a:endParaRPr/>
          </a:p>
        </p:txBody>
      </p:sp>
      <p:pic>
        <p:nvPicPr>
          <p:cNvPr id="108" name="Google Shape;108;p21" title="2leg_completed-trial7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788" y="1184725"/>
            <a:ext cx="67404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