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71" r:id="rId2"/>
    <p:sldId id="291" r:id="rId3"/>
    <p:sldId id="286" r:id="rId4"/>
    <p:sldId id="324" r:id="rId5"/>
    <p:sldId id="334" r:id="rId6"/>
    <p:sldId id="323" r:id="rId7"/>
    <p:sldId id="329" r:id="rId8"/>
    <p:sldId id="330" r:id="rId9"/>
    <p:sldId id="331" r:id="rId10"/>
    <p:sldId id="332" r:id="rId11"/>
    <p:sldId id="336" r:id="rId12"/>
    <p:sldId id="315" r:id="rId13"/>
  </p:sldIdLst>
  <p:sldSz cx="9144000" cy="6858000" type="screen4x3"/>
  <p:notesSz cx="6858000" cy="9144000"/>
  <p:embeddedFontLst>
    <p:embeddedFont>
      <p:font typeface="나눔바른고딕" panose="020B0600000101010101" charset="-127"/>
      <p:regular r:id="rId16"/>
      <p:bold r:id="rId17"/>
    </p:embeddedFont>
    <p:embeddedFont>
      <p:font typeface="HY헤드라인M" panose="0203060000010101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메지니" initials="메" lastIdx="2" clrIdx="0">
    <p:extLst>
      <p:ext uri="{19B8F6BF-5375-455C-9EA6-DF929625EA0E}">
        <p15:presenceInfo xmlns:p15="http://schemas.microsoft.com/office/powerpoint/2012/main" userId="메지니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9299"/>
    <a:srgbClr val="F4747D"/>
    <a:srgbClr val="F57F87"/>
    <a:srgbClr val="F8A2A8"/>
    <a:srgbClr val="FBCDD0"/>
    <a:srgbClr val="BD70FC"/>
    <a:srgbClr val="D099FD"/>
    <a:srgbClr val="E5C6FE"/>
    <a:srgbClr val="64C008"/>
    <a:srgbClr val="77E4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72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6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2020-06-08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0CC39-12E7-4F8A-B3C5-4E15C788750E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A59AF-7A79-40B8-A970-4B97D7559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34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120BF-2A2B-479A-9522-5FBBB0CC7E5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2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2C60D-05BD-45B8-9498-9E37232EC40E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2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1D9E-2228-4B65-8175-67602CAEF7B3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4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FB-706A-4C2B-92C3-0D9EA9C0254B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7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46DF3-B631-4558-AFA3-6D34B17F763B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0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C3AA-7A67-4210-9E8E-0C956BEB9667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3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8DCD5-8DDE-4E6F-9DA4-5F2DD8C0AF7E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0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5923-B666-499D-89E1-EA64585CF4A5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56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8EE96-B538-4DF0-A261-9CC052FCE471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3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F50E1-5B74-4F2B-A244-C2D813C47F00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80FEB-679E-4A72-8349-C9E0572649BC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B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6CF75-B9A1-4BA1-9D1B-7653DFDA2728}" type="datetime1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59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701295" y="6522483"/>
            <a:ext cx="1442705" cy="2769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20174627 </a:t>
            </a:r>
            <a:r>
              <a:rPr lang="ko-KR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김혜진</a:t>
            </a:r>
            <a:endParaRPr lang="en-US" altLang="ko-KR" sz="1200" dirty="0">
              <a:solidFill>
                <a:schemeClr val="tx1">
                  <a:lumMod val="60000"/>
                  <a:lumOff val="4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2441001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빅데이터</a:t>
            </a:r>
            <a:endParaRPr lang="en-US" altLang="ko-KR" sz="4000" b="1" dirty="0">
              <a:solidFill>
                <a:srgbClr val="2C2A2A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649979" y="3235764"/>
            <a:ext cx="45719" cy="34315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657598" y="3237764"/>
            <a:ext cx="2406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DataOP2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126F7-1BD8-4EF9-9C47-D3D1FECDBE0F}"/>
              </a:ext>
            </a:extLst>
          </p:cNvPr>
          <p:cNvSpPr txBox="1"/>
          <p:nvPr/>
        </p:nvSpPr>
        <p:spPr>
          <a:xfrm>
            <a:off x="169883" y="347891"/>
            <a:ext cx="521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사건 조사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210200-CD72-4DE7-96AB-D0A24869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830645"/>
            <a:ext cx="6468074" cy="55257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6FBBD3F-F944-487D-9925-DCB7FBE5736C}"/>
              </a:ext>
            </a:extLst>
          </p:cNvPr>
          <p:cNvSpPr/>
          <p:nvPr/>
        </p:nvSpPr>
        <p:spPr>
          <a:xfrm>
            <a:off x="5818910" y="4823719"/>
            <a:ext cx="2568284" cy="397164"/>
          </a:xfrm>
          <a:prstGeom prst="rect">
            <a:avLst/>
          </a:prstGeom>
          <a:solidFill>
            <a:srgbClr val="BD7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모든 사건 표시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683A0-69F5-424D-8779-39691AA5EC06}"/>
              </a:ext>
            </a:extLst>
          </p:cNvPr>
          <p:cNvSpPr/>
          <p:nvPr/>
        </p:nvSpPr>
        <p:spPr>
          <a:xfrm>
            <a:off x="5818910" y="1149275"/>
            <a:ext cx="2355273" cy="397164"/>
          </a:xfrm>
          <a:prstGeom prst="rect">
            <a:avLst/>
          </a:prstGeom>
          <a:solidFill>
            <a:srgbClr val="E5C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사건 조사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676554-D562-4C96-A095-3F576898A152}"/>
              </a:ext>
            </a:extLst>
          </p:cNvPr>
          <p:cNvSpPr/>
          <p:nvPr/>
        </p:nvSpPr>
        <p:spPr>
          <a:xfrm>
            <a:off x="5818910" y="2872536"/>
            <a:ext cx="2845374" cy="397164"/>
          </a:xfrm>
          <a:prstGeom prst="rect">
            <a:avLst/>
          </a:prstGeom>
          <a:solidFill>
            <a:srgbClr val="D09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2014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10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사건만 표시</a:t>
            </a:r>
          </a:p>
        </p:txBody>
      </p:sp>
    </p:spTree>
    <p:extLst>
      <p:ext uri="{BB962C8B-B14F-4D97-AF65-F5344CB8AC3E}">
        <p14:creationId xmlns:p14="http://schemas.microsoft.com/office/powerpoint/2010/main" val="1302269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1960D3-DAF7-42E1-918D-6668C73C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9" y="747733"/>
            <a:ext cx="5270297" cy="560861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126F7-1BD8-4EF9-9C47-D3D1FECDBE0F}"/>
              </a:ext>
            </a:extLst>
          </p:cNvPr>
          <p:cNvSpPr txBox="1"/>
          <p:nvPr/>
        </p:nvSpPr>
        <p:spPr>
          <a:xfrm>
            <a:off x="169882" y="347891"/>
            <a:ext cx="6692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공공기물 파손 사건 조사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A2683A0-69F5-424D-8779-39691AA5EC06}"/>
              </a:ext>
            </a:extLst>
          </p:cNvPr>
          <p:cNvSpPr/>
          <p:nvPr/>
        </p:nvSpPr>
        <p:spPr>
          <a:xfrm>
            <a:off x="5280313" y="962409"/>
            <a:ext cx="3457287" cy="397164"/>
          </a:xfrm>
          <a:prstGeom prst="rect">
            <a:avLst/>
          </a:prstGeom>
          <a:solidFill>
            <a:srgbClr val="FBCD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공공기물 파손 범죄 조사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E1E41B-FDF5-4029-AB00-367D0BEF9B6C}"/>
              </a:ext>
            </a:extLst>
          </p:cNvPr>
          <p:cNvSpPr/>
          <p:nvPr/>
        </p:nvSpPr>
        <p:spPr>
          <a:xfrm>
            <a:off x="5280312" y="1950700"/>
            <a:ext cx="3457287" cy="397164"/>
          </a:xfrm>
          <a:prstGeom prst="rect">
            <a:avLst/>
          </a:prstGeom>
          <a:solidFill>
            <a:srgbClr val="F8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공공기물 파손 범죄 총 건수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E6CEF1-151A-4731-9037-5B61807A0FF4}"/>
              </a:ext>
            </a:extLst>
          </p:cNvPr>
          <p:cNvSpPr/>
          <p:nvPr/>
        </p:nvSpPr>
        <p:spPr>
          <a:xfrm>
            <a:off x="5280311" y="3937913"/>
            <a:ext cx="3457287" cy="397164"/>
          </a:xfrm>
          <a:prstGeom prst="rect">
            <a:avLst/>
          </a:prstGeom>
          <a:solidFill>
            <a:srgbClr val="F69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공공기물 파손 범죄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E519E1-0C86-41FF-BD3D-6E441E3098BD}"/>
              </a:ext>
            </a:extLst>
          </p:cNvPr>
          <p:cNvSpPr/>
          <p:nvPr/>
        </p:nvSpPr>
        <p:spPr>
          <a:xfrm>
            <a:off x="3629892" y="5925127"/>
            <a:ext cx="5107706" cy="397164"/>
          </a:xfrm>
          <a:prstGeom prst="rect">
            <a:avLst/>
          </a:prstGeom>
          <a:solidFill>
            <a:srgbClr val="F474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2015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년도 공공기물 파손 범죄 파일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JSON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형식으로 저장</a:t>
            </a:r>
          </a:p>
        </p:txBody>
      </p:sp>
    </p:spTree>
    <p:extLst>
      <p:ext uri="{BB962C8B-B14F-4D97-AF65-F5344CB8AC3E}">
        <p14:creationId xmlns:p14="http://schemas.microsoft.com/office/powerpoint/2010/main" val="345629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2" y="3050600"/>
            <a:ext cx="9142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2A2A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Thank U</a:t>
            </a:r>
          </a:p>
        </p:txBody>
      </p:sp>
    </p:spTree>
    <p:extLst>
      <p:ext uri="{BB962C8B-B14F-4D97-AF65-F5344CB8AC3E}">
        <p14:creationId xmlns:p14="http://schemas.microsoft.com/office/powerpoint/2010/main" val="33545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85915B-0AFA-4774-A6DE-B4DA20092123}"/>
              </a:ext>
            </a:extLst>
          </p:cNvPr>
          <p:cNvGrpSpPr/>
          <p:nvPr/>
        </p:nvGrpSpPr>
        <p:grpSpPr>
          <a:xfrm>
            <a:off x="810740" y="2388477"/>
            <a:ext cx="7560000" cy="646331"/>
            <a:chOff x="810740" y="874438"/>
            <a:chExt cx="7560000" cy="646331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810740" y="1484902"/>
              <a:ext cx="7560000" cy="1588"/>
            </a:xfrm>
            <a:prstGeom prst="line">
              <a:avLst/>
            </a:prstGeom>
            <a:ln w="1905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810740" y="874438"/>
              <a:ext cx="24852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rgbClr val="2C2A2A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CONTENTS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09368" y="3621471"/>
            <a:ext cx="3326920" cy="369332"/>
            <a:chOff x="1369366" y="2489976"/>
            <a:chExt cx="4027856" cy="369332"/>
          </a:xfrm>
        </p:grpSpPr>
        <p:grpSp>
          <p:nvGrpSpPr>
            <p:cNvPr id="29" name="그룹 28"/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001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31" name="직선 연결선 30"/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/>
            <p:cNvSpPr txBox="1"/>
            <p:nvPr/>
          </p:nvSpPr>
          <p:spPr>
            <a:xfrm>
              <a:off x="2480884" y="2498507"/>
              <a:ext cx="29163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Dataset</a:t>
              </a:r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1600" b="1" dirty="0" err="1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endParaRPr lang="ko-KR" altLang="en-US" sz="1600" b="1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2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F6DC370-FD90-45A1-9724-CAFFED3285E5}"/>
              </a:ext>
            </a:extLst>
          </p:cNvPr>
          <p:cNvGrpSpPr/>
          <p:nvPr/>
        </p:nvGrpSpPr>
        <p:grpSpPr>
          <a:xfrm>
            <a:off x="809368" y="4651163"/>
            <a:ext cx="3761261" cy="369332"/>
            <a:chOff x="1369366" y="2489976"/>
            <a:chExt cx="4553706" cy="369332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A11C4CF-138D-4A25-875A-148221941680}"/>
                </a:ext>
              </a:extLst>
            </p:cNvPr>
            <p:cNvGrpSpPr/>
            <p:nvPr/>
          </p:nvGrpSpPr>
          <p:grpSpPr>
            <a:xfrm>
              <a:off x="1369366" y="2489976"/>
              <a:ext cx="1006384" cy="369332"/>
              <a:chOff x="846161" y="1522955"/>
              <a:chExt cx="1006384" cy="36933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4208DDA-338D-4753-8896-C8584A98C7CE}"/>
                  </a:ext>
                </a:extLst>
              </p:cNvPr>
              <p:cNvSpPr txBox="1"/>
              <p:nvPr/>
            </p:nvSpPr>
            <p:spPr>
              <a:xfrm>
                <a:off x="846161" y="1522955"/>
                <a:ext cx="955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perspectiveFront"/>
                  <a:lightRig rig="threePt" dir="t"/>
                </a:scene3d>
              </a:bodyPr>
              <a:lstStyle/>
              <a:p>
                <a:r>
                  <a:rPr lang="en-US" altLang="ko-KR" dirty="0">
                    <a:solidFill>
                      <a:schemeClr val="tx1">
                        <a:lumMod val="50000"/>
                      </a:schemeClr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002</a:t>
                </a:r>
                <a:endParaRPr lang="ko-KR" altLang="en-US" dirty="0">
                  <a:solidFill>
                    <a:schemeClr val="tx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C306CC65-0E60-43D3-B76E-B6B25DBAACA9}"/>
                  </a:ext>
                </a:extLst>
              </p:cNvPr>
              <p:cNvCxnSpPr/>
              <p:nvPr/>
            </p:nvCxnSpPr>
            <p:spPr>
              <a:xfrm>
                <a:off x="1436908" y="1686282"/>
                <a:ext cx="415637" cy="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5C42C9-0599-4E94-A536-BE4CA4FBB7AB}"/>
                </a:ext>
              </a:extLst>
            </p:cNvPr>
            <p:cNvSpPr txBox="1"/>
            <p:nvPr/>
          </p:nvSpPr>
          <p:spPr>
            <a:xfrm>
              <a:off x="2480883" y="2498507"/>
              <a:ext cx="34421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tx2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사용자 정의 함수 생성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81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62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1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97780" y="2671293"/>
            <a:ext cx="367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8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ACFA12-FABF-490C-9AC4-47D573288738}"/>
              </a:ext>
            </a:extLst>
          </p:cNvPr>
          <p:cNvGrpSpPr/>
          <p:nvPr/>
        </p:nvGrpSpPr>
        <p:grpSpPr>
          <a:xfrm>
            <a:off x="737435" y="1260908"/>
            <a:ext cx="7669130" cy="4767918"/>
            <a:chOff x="169883" y="1399453"/>
            <a:chExt cx="7669130" cy="4767918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F2472A1F-9640-445B-AB13-E455809C1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883" y="1399453"/>
              <a:ext cx="7324725" cy="441007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54250D6-2018-48F8-A7BC-2F0C93B123D9}"/>
                </a:ext>
              </a:extLst>
            </p:cNvPr>
            <p:cNvSpPr/>
            <p:nvPr/>
          </p:nvSpPr>
          <p:spPr>
            <a:xfrm>
              <a:off x="5483740" y="1887969"/>
              <a:ext cx="2355273" cy="3971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Case</a:t>
              </a:r>
              <a:r>
                <a:rPr lang="ko-KR" altLang="en-U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en-US" altLang="ko-KR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</a:t>
              </a:r>
              <a:r>
                <a:rPr lang="ko-KR" altLang="en-U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정의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58F850D-4CC3-481E-BD39-6F8BED78620D}"/>
                </a:ext>
              </a:extLst>
            </p:cNvPr>
            <p:cNvSpPr/>
            <p:nvPr/>
          </p:nvSpPr>
          <p:spPr>
            <a:xfrm>
              <a:off x="4449269" y="3460894"/>
              <a:ext cx="3389744" cy="3971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적재 후 데이터세트 생성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4740A75-ACD8-47F7-B700-E40E170A1D9B}"/>
                </a:ext>
              </a:extLst>
            </p:cNvPr>
            <p:cNvSpPr/>
            <p:nvPr/>
          </p:nvSpPr>
          <p:spPr>
            <a:xfrm>
              <a:off x="4107522" y="4573744"/>
              <a:ext cx="3731491" cy="3971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데이터세트를 메모리와 디스크에 </a:t>
              </a:r>
              <a:r>
                <a:rPr lang="ko-KR" altLang="en-US" sz="15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캐싱</a:t>
              </a:r>
              <a:endPara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20FCE3-E713-4CEC-BCC6-F13B63008FDE}"/>
                </a:ext>
              </a:extLst>
            </p:cNvPr>
            <p:cNvSpPr/>
            <p:nvPr/>
          </p:nvSpPr>
          <p:spPr>
            <a:xfrm>
              <a:off x="5483739" y="5770207"/>
              <a:ext cx="2355273" cy="3971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변환 정의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0FF395-5849-4E5D-929B-B7D46F0102C4}"/>
              </a:ext>
            </a:extLst>
          </p:cNvPr>
          <p:cNvSpPr txBox="1"/>
          <p:nvPr/>
        </p:nvSpPr>
        <p:spPr>
          <a:xfrm>
            <a:off x="169883" y="347891"/>
            <a:ext cx="392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827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3921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600" dirty="0" err="1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SFPD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EDA8A2-B202-4AE4-8EF1-0375C1D5E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21628"/>
            <a:ext cx="7353300" cy="49625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54250D6-2018-48F8-A7BC-2F0C93B123D9}"/>
              </a:ext>
            </a:extLst>
          </p:cNvPr>
          <p:cNvSpPr/>
          <p:nvPr/>
        </p:nvSpPr>
        <p:spPr>
          <a:xfrm>
            <a:off x="6049919" y="2496692"/>
            <a:ext cx="2355273" cy="397164"/>
          </a:xfrm>
          <a:prstGeom prst="rect">
            <a:avLst/>
          </a:prstGeom>
          <a:solidFill>
            <a:srgbClr val="F9E7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적용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– 1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40A75-ACD8-47F7-B700-E40E170A1D9B}"/>
              </a:ext>
            </a:extLst>
          </p:cNvPr>
          <p:cNvSpPr/>
          <p:nvPr/>
        </p:nvSpPr>
        <p:spPr>
          <a:xfrm>
            <a:off x="1963569" y="3588459"/>
            <a:ext cx="4987054" cy="604563"/>
          </a:xfrm>
          <a:prstGeom prst="rect">
            <a:avLst/>
          </a:prstGeom>
          <a:solidFill>
            <a:srgbClr val="E76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데이터세트를 메모리와 디스크에 </a:t>
            </a:r>
            <a:r>
              <a:rPr lang="ko-KR" altLang="en-US" sz="1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캐싱했기</a:t>
            </a:r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때문에</a:t>
            </a:r>
            <a:endParaRPr lang="en-US" altLang="ko-KR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데이터세트를 재생성 하지 않아 연산속도가 빨라 짐을 확인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20FCE3-E713-4CEC-BCC6-F13B63008FDE}"/>
              </a:ext>
            </a:extLst>
          </p:cNvPr>
          <p:cNvSpPr/>
          <p:nvPr/>
        </p:nvSpPr>
        <p:spPr>
          <a:xfrm>
            <a:off x="6049920" y="5705553"/>
            <a:ext cx="2355273" cy="397164"/>
          </a:xfrm>
          <a:prstGeom prst="rect">
            <a:avLst/>
          </a:prstGeom>
          <a:solidFill>
            <a:srgbClr val="F4A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</a:t>
            </a:r>
            <a:r>
              <a:rPr lang="ko-KR" altLang="en-US" sz="15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캐싱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 해제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2596-18E5-41D2-8CA5-BC329729F1B9}"/>
              </a:ext>
            </a:extLst>
          </p:cNvPr>
          <p:cNvSpPr/>
          <p:nvPr/>
        </p:nvSpPr>
        <p:spPr>
          <a:xfrm>
            <a:off x="6049918" y="4706781"/>
            <a:ext cx="2355273" cy="397164"/>
          </a:xfrm>
          <a:prstGeom prst="rect">
            <a:avLst/>
          </a:prstGeom>
          <a:solidFill>
            <a:srgbClr val="F3CD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액션 적용 </a:t>
            </a:r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– 2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차</a:t>
            </a: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415AC6A8-BFA4-4535-855C-2A0A1627A6BA}"/>
              </a:ext>
            </a:extLst>
          </p:cNvPr>
          <p:cNvSpPr/>
          <p:nvPr/>
        </p:nvSpPr>
        <p:spPr>
          <a:xfrm>
            <a:off x="904586" y="2686038"/>
            <a:ext cx="582468" cy="198582"/>
          </a:xfrm>
          <a:prstGeom prst="frame">
            <a:avLst/>
          </a:prstGeom>
          <a:solidFill>
            <a:srgbClr val="E7625F"/>
          </a:solidFill>
          <a:ln>
            <a:solidFill>
              <a:srgbClr val="E7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38B78677-9BEC-4067-963F-31E71755ADBE}"/>
              </a:ext>
            </a:extLst>
          </p:cNvPr>
          <p:cNvSpPr/>
          <p:nvPr/>
        </p:nvSpPr>
        <p:spPr>
          <a:xfrm>
            <a:off x="895350" y="4905363"/>
            <a:ext cx="582468" cy="198582"/>
          </a:xfrm>
          <a:prstGeom prst="frame">
            <a:avLst/>
          </a:prstGeom>
          <a:solidFill>
            <a:srgbClr val="E7625F"/>
          </a:solidFill>
          <a:ln>
            <a:solidFill>
              <a:srgbClr val="E762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04F31E3-6153-4872-8CA8-01F451C17E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68582" y="2781079"/>
            <a:ext cx="9236" cy="2219325"/>
          </a:xfrm>
          <a:prstGeom prst="bentConnector3">
            <a:avLst>
              <a:gd name="adj1" fmla="val -4325162"/>
            </a:avLst>
          </a:prstGeom>
          <a:ln w="19050">
            <a:solidFill>
              <a:srgbClr val="E762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98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324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96573" y="324000"/>
            <a:ext cx="684000" cy="684000"/>
            <a:chOff x="6059605" y="286603"/>
            <a:chExt cx="576001" cy="575783"/>
          </a:xfrm>
          <a:solidFill>
            <a:schemeClr val="bg2">
              <a:lumMod val="25000"/>
            </a:schemeClr>
          </a:solidFill>
        </p:grpSpPr>
        <p:sp>
          <p:nvSpPr>
            <p:cNvPr id="5" name="직사각형 4"/>
            <p:cNvSpPr/>
            <p:nvPr/>
          </p:nvSpPr>
          <p:spPr>
            <a:xfrm>
              <a:off x="6059605" y="286603"/>
              <a:ext cx="576000" cy="39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순서도: 병합 6"/>
            <p:cNvSpPr/>
            <p:nvPr/>
          </p:nvSpPr>
          <p:spPr>
            <a:xfrm>
              <a:off x="6059606" y="682386"/>
              <a:ext cx="576000" cy="1800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17371" y="341980"/>
            <a:ext cx="60162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Front"/>
              <a:lightRig rig="threePt" dir="t"/>
            </a:scene3d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Ebrima" pitchFamily="2" charset="0"/>
              </a:rPr>
              <a:t>2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Ebrim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42691" y="2671293"/>
            <a:ext cx="4333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함수 생성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80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9883" y="347891"/>
            <a:ext cx="521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데이터세트 연산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SPDF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3CD669-9E28-4692-B483-D24381A4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200486"/>
            <a:ext cx="7324725" cy="46291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C17067F-FEF0-4C2A-8423-1AB4BBE509CA}"/>
              </a:ext>
            </a:extLst>
          </p:cNvPr>
          <p:cNvSpPr/>
          <p:nvPr/>
        </p:nvSpPr>
        <p:spPr>
          <a:xfrm>
            <a:off x="6073053" y="1752390"/>
            <a:ext cx="2355273" cy="397164"/>
          </a:xfrm>
          <a:prstGeom prst="rect">
            <a:avLst/>
          </a:prstGeom>
          <a:solidFill>
            <a:srgbClr val="E9A6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E789C3-7C16-4B20-AD78-C81E54B1542C}"/>
              </a:ext>
            </a:extLst>
          </p:cNvPr>
          <p:cNvSpPr/>
          <p:nvPr/>
        </p:nvSpPr>
        <p:spPr>
          <a:xfrm>
            <a:off x="6073052" y="3726358"/>
            <a:ext cx="2355273" cy="397164"/>
          </a:xfrm>
          <a:prstGeom prst="rect">
            <a:avLst/>
          </a:prstGeom>
          <a:solidFill>
            <a:srgbClr val="F494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별로 사건 수 조회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7491FA-2091-4CBB-9359-3778BCB7426D}"/>
              </a:ext>
            </a:extLst>
          </p:cNvPr>
          <p:cNvSpPr/>
          <p:nvPr/>
        </p:nvSpPr>
        <p:spPr>
          <a:xfrm>
            <a:off x="6073051" y="5027775"/>
            <a:ext cx="2355273" cy="397164"/>
          </a:xfrm>
          <a:prstGeom prst="rect">
            <a:avLst/>
          </a:prstGeom>
          <a:solidFill>
            <a:srgbClr val="F06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950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ACBA2-AF3C-4B42-97FC-2EDF95E4142A}"/>
              </a:ext>
            </a:extLst>
          </p:cNvPr>
          <p:cNvSpPr txBox="1"/>
          <p:nvPr/>
        </p:nvSpPr>
        <p:spPr>
          <a:xfrm>
            <a:off x="169883" y="347891"/>
            <a:ext cx="521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SPDF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8D3443-9A16-42C6-86E2-CBC07C6A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89" y="815754"/>
            <a:ext cx="6373248" cy="54253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CE9820D-C5F0-4269-A4EB-F88D1DDA9B84}"/>
              </a:ext>
            </a:extLst>
          </p:cNvPr>
          <p:cNvSpPr/>
          <p:nvPr/>
        </p:nvSpPr>
        <p:spPr>
          <a:xfrm>
            <a:off x="6160075" y="1640138"/>
            <a:ext cx="2355273" cy="397164"/>
          </a:xfrm>
          <a:prstGeom prst="rect">
            <a:avLst/>
          </a:prstGeom>
          <a:solidFill>
            <a:srgbClr val="C0F1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정의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DD77C9-E33A-4B2C-934F-62742DEB74FF}"/>
              </a:ext>
            </a:extLst>
          </p:cNvPr>
          <p:cNvSpPr/>
          <p:nvPr/>
        </p:nvSpPr>
        <p:spPr>
          <a:xfrm>
            <a:off x="6160077" y="3090279"/>
            <a:ext cx="2355273" cy="397164"/>
          </a:xfrm>
          <a:prstGeom prst="rect">
            <a:avLst/>
          </a:prstGeom>
          <a:solidFill>
            <a:srgbClr val="6B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함수 등록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2A8260-5C91-45CA-946A-6203AA238DCC}"/>
              </a:ext>
            </a:extLst>
          </p:cNvPr>
          <p:cNvSpPr/>
          <p:nvPr/>
        </p:nvSpPr>
        <p:spPr>
          <a:xfrm>
            <a:off x="6160077" y="4301387"/>
            <a:ext cx="2355273" cy="397164"/>
          </a:xfrm>
          <a:prstGeom prst="rect">
            <a:avLst/>
          </a:prstGeom>
          <a:solidFill>
            <a:srgbClr val="0ADB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적용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6F37B9-5A53-4687-B6D5-135A401822C3}"/>
              </a:ext>
            </a:extLst>
          </p:cNvPr>
          <p:cNvSpPr/>
          <p:nvPr/>
        </p:nvSpPr>
        <p:spPr>
          <a:xfrm>
            <a:off x="6160076" y="5534918"/>
            <a:ext cx="2355273" cy="397164"/>
          </a:xfrm>
          <a:prstGeom prst="rect">
            <a:avLst/>
          </a:prstGeom>
          <a:solidFill>
            <a:srgbClr val="09C2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6237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-1371" y="0"/>
            <a:ext cx="9144000" cy="286603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flipH="1">
            <a:off x="123579" y="401292"/>
            <a:ext cx="46305" cy="231753"/>
          </a:xfrm>
          <a:prstGeom prst="rect">
            <a:avLst/>
          </a:prstGeom>
          <a:solidFill>
            <a:srgbClr val="2C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63D4CC-0044-4F2A-ACF3-C4AD30C860E8}"/>
              </a:ext>
            </a:extLst>
          </p:cNvPr>
          <p:cNvSpPr txBox="1"/>
          <p:nvPr/>
        </p:nvSpPr>
        <p:spPr>
          <a:xfrm>
            <a:off x="169883" y="347891"/>
            <a:ext cx="5214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UDF (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– SPDF </a:t>
            </a:r>
            <a:r>
              <a:rPr lang="ko-KR" altLang="en-US" sz="1600" dirty="0">
                <a:solidFill>
                  <a:schemeClr val="tx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및 결과</a:t>
            </a:r>
            <a:endParaRPr lang="en-US" altLang="ko-KR" sz="1600" dirty="0">
              <a:solidFill>
                <a:schemeClr val="tx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05790E-6049-49F2-9C46-FAE146111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83" y="1322098"/>
            <a:ext cx="7219950" cy="46386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10A545-04E2-49A2-8861-22AD0CCA241C}"/>
              </a:ext>
            </a:extLst>
          </p:cNvPr>
          <p:cNvSpPr/>
          <p:nvPr/>
        </p:nvSpPr>
        <p:spPr>
          <a:xfrm>
            <a:off x="6381749" y="1646408"/>
            <a:ext cx="2355273" cy="397164"/>
          </a:xfrm>
          <a:prstGeom prst="rect">
            <a:avLst/>
          </a:prstGeom>
          <a:solidFill>
            <a:srgbClr val="BAF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UDF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인라인 함수 등록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C86634-76F0-4216-BD4C-2EBCC60D2B44}"/>
              </a:ext>
            </a:extLst>
          </p:cNvPr>
          <p:cNvSpPr/>
          <p:nvPr/>
        </p:nvSpPr>
        <p:spPr>
          <a:xfrm>
            <a:off x="6381747" y="3702712"/>
            <a:ext cx="2355273" cy="397164"/>
          </a:xfrm>
          <a:prstGeom prst="rect">
            <a:avLst/>
          </a:prstGeom>
          <a:solidFill>
            <a:srgbClr val="8CF5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SQL </a:t>
            </a:r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적용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F10D2F-C869-4561-8F82-3479835D60D3}"/>
              </a:ext>
            </a:extLst>
          </p:cNvPr>
          <p:cNvSpPr/>
          <p:nvPr/>
        </p:nvSpPr>
        <p:spPr>
          <a:xfrm>
            <a:off x="6386447" y="5187182"/>
            <a:ext cx="2355273" cy="397164"/>
          </a:xfrm>
          <a:prstGeom prst="rect">
            <a:avLst/>
          </a:prstGeom>
          <a:solidFill>
            <a:srgbClr val="64C0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8561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오늘의PPT색상테마064_예쁜마린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9FD7BF"/>
      </a:accent1>
      <a:accent2>
        <a:srgbClr val="52B49B"/>
      </a:accent2>
      <a:accent3>
        <a:srgbClr val="43A49D"/>
      </a:accent3>
      <a:accent4>
        <a:srgbClr val="808684"/>
      </a:accent4>
      <a:accent5>
        <a:srgbClr val="94B4B3"/>
      </a:accent5>
      <a:accent6>
        <a:srgbClr val="AEB2B1"/>
      </a:accent6>
      <a:hlink>
        <a:srgbClr val="757070"/>
      </a:hlink>
      <a:folHlink>
        <a:srgbClr val="757070"/>
      </a:folHlink>
    </a:clrScheme>
    <a:fontScheme name="영어한글나눔바른고딕">
      <a:majorFont>
        <a:latin typeface="나눔바른고딕"/>
        <a:ea typeface="나눔바른고딕"/>
        <a:cs typeface=""/>
      </a:majorFont>
      <a:minorFont>
        <a:latin typeface="나눔바른고딕 UltraLight"/>
        <a:ea typeface="나눔바른고딕 Ultra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13090</TotalTime>
  <Words>204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HY헤드라인M</vt:lpstr>
      <vt:lpstr>나눔바른고딕</vt:lpstr>
      <vt:lpstr>나눔바른고딕 UltraLight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메지니</cp:lastModifiedBy>
  <cp:revision>282</cp:revision>
  <dcterms:created xsi:type="dcterms:W3CDTF">2015-01-21T11:35:38Z</dcterms:created>
  <dcterms:modified xsi:type="dcterms:W3CDTF">2020-06-14T10:51:08Z</dcterms:modified>
</cp:coreProperties>
</file>