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1" r:id="rId2"/>
    <p:sldId id="291" r:id="rId3"/>
    <p:sldId id="286" r:id="rId4"/>
    <p:sldId id="316" r:id="rId5"/>
    <p:sldId id="317" r:id="rId6"/>
    <p:sldId id="318" r:id="rId7"/>
    <p:sldId id="319" r:id="rId8"/>
    <p:sldId id="329" r:id="rId9"/>
    <p:sldId id="315" r:id="rId10"/>
  </p:sldIdLst>
  <p:sldSz cx="9144000" cy="6858000" type="screen4x3"/>
  <p:notesSz cx="6858000" cy="9144000"/>
  <p:embeddedFontLst>
    <p:embeddedFont>
      <p:font typeface="나눔바른고딕" panose="020B0600000101010101" charset="-127"/>
      <p:regular r:id="rId13"/>
      <p:bold r:id="rId14"/>
    </p:embeddedFont>
    <p:embeddedFont>
      <p:font typeface="HY헤드라인M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5F5"/>
    <a:srgbClr val="FDB8A5"/>
    <a:srgbClr val="2C2A2A"/>
    <a:srgbClr val="AFF2AC"/>
    <a:srgbClr val="B9ABF7"/>
    <a:srgbClr val="F5E4FC"/>
    <a:srgbClr val="1D1C1C"/>
    <a:srgbClr val="F7D3FD"/>
    <a:srgbClr val="78E713"/>
    <a:srgbClr val="9D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" y="20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214904"/>
            <a:ext cx="240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9686" y="2879915"/>
            <a:ext cx="5312970" cy="2220205"/>
            <a:chOff x="1369366" y="2489976"/>
            <a:chExt cx="6432338" cy="2220205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 </a:t>
              </a:r>
              <a:r>
                <a:rPr lang="ko-KR" altLang="en-US" sz="16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2" y="2894299"/>
              <a:ext cx="53208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환경 및 데이터 다운로드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  <a:p>
              <a:pPr>
                <a:buFont typeface="Arial" pitchFamily="34" charset="0"/>
                <a:buChar char="•"/>
              </a:pP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확인 및 스파크 셀 시작</a:t>
              </a:r>
            </a:p>
            <a:p>
              <a:pPr>
                <a:buFont typeface="Arial" pitchFamily="34" charset="0"/>
                <a:buChar char="•"/>
              </a:pP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 생성 및 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 생성 및 실행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(program)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 생성 및 실행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(program)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(2)</a:t>
              </a: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 및 데이터 다운로드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85421" y="3134703"/>
            <a:ext cx="3002458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디렉토리 생성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다운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4A0048-8947-4003-A156-827472B29FD9}"/>
              </a:ext>
            </a:extLst>
          </p:cNvPr>
          <p:cNvGrpSpPr/>
          <p:nvPr/>
        </p:nvGrpSpPr>
        <p:grpSpPr>
          <a:xfrm>
            <a:off x="169883" y="1802598"/>
            <a:ext cx="5671202" cy="3377928"/>
            <a:chOff x="169883" y="1759466"/>
            <a:chExt cx="5671202" cy="33779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C05BF86-CF69-4CBF-884F-AEA016C1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83" y="1759466"/>
              <a:ext cx="5671202" cy="3377928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FD2FB5B-898C-4209-8CD3-BD3085537A36}"/>
                </a:ext>
              </a:extLst>
            </p:cNvPr>
            <p:cNvSpPr/>
            <p:nvPr/>
          </p:nvSpPr>
          <p:spPr>
            <a:xfrm>
              <a:off x="1406105" y="1958195"/>
              <a:ext cx="845389" cy="146649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186D3D92-9BEF-4F15-B6EB-31100DA5017B}"/>
                </a:ext>
              </a:extLst>
            </p:cNvPr>
            <p:cNvSpPr/>
            <p:nvPr/>
          </p:nvSpPr>
          <p:spPr>
            <a:xfrm>
              <a:off x="1785669" y="2212996"/>
              <a:ext cx="845389" cy="146649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808F157E-7D2B-4DCA-B7CB-A2FE28300B55}"/>
                </a:ext>
              </a:extLst>
            </p:cNvPr>
            <p:cNvSpPr/>
            <p:nvPr/>
          </p:nvSpPr>
          <p:spPr>
            <a:xfrm>
              <a:off x="205767" y="4565131"/>
              <a:ext cx="635153" cy="146649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0657"/>
            <a:ext cx="413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확인 및 스파크 셀 시작</a:t>
            </a: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1583" y="3003222"/>
            <a:ext cx="2572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데이터는 이전에 옮겨 두었던 파일 사용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Shell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14662-435D-47D0-A70A-3A37F016CBDD}"/>
              </a:ext>
            </a:extLst>
          </p:cNvPr>
          <p:cNvGrpSpPr/>
          <p:nvPr/>
        </p:nvGrpSpPr>
        <p:grpSpPr>
          <a:xfrm>
            <a:off x="169884" y="1722889"/>
            <a:ext cx="5873943" cy="3412221"/>
            <a:chOff x="169883" y="1789975"/>
            <a:chExt cx="5873943" cy="34122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9883E9-EF1C-4DF7-833B-19F035400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" t="12974" r="2873" b="14203"/>
            <a:stretch/>
          </p:blipFill>
          <p:spPr>
            <a:xfrm>
              <a:off x="169883" y="2560723"/>
              <a:ext cx="5853819" cy="264147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C477F4-AD0E-4279-82F3-7FF855A36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83" y="1789975"/>
              <a:ext cx="5873943" cy="584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1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656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생성 및 실행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FADF5834-4127-408F-ACCC-E85A6E571F77}"/>
              </a:ext>
            </a:extLst>
          </p:cNvPr>
          <p:cNvSpPr/>
          <p:nvPr/>
        </p:nvSpPr>
        <p:spPr>
          <a:xfrm>
            <a:off x="5323576" y="1021837"/>
            <a:ext cx="3191774" cy="644883"/>
          </a:xfrm>
          <a:prstGeom prst="borderCallout1">
            <a:avLst>
              <a:gd name="adj1" fmla="val 49464"/>
              <a:gd name="adj2" fmla="val 9376"/>
              <a:gd name="adj3" fmla="val 45664"/>
              <a:gd name="adj4" fmla="val 13080"/>
            </a:avLst>
          </a:prstGeom>
          <a:solidFill>
            <a:srgbClr val="FDB8A5"/>
          </a:solidFill>
          <a:ln w="38100">
            <a:solidFill>
              <a:srgbClr val="FDB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 import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spark.implicits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서브클래스들을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import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53976214-D1EB-4076-81C8-6F39071422B3}"/>
              </a:ext>
            </a:extLst>
          </p:cNvPr>
          <p:cNvSpPr/>
          <p:nvPr/>
        </p:nvSpPr>
        <p:spPr>
          <a:xfrm>
            <a:off x="5323576" y="1782495"/>
            <a:ext cx="3191774" cy="596108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Case class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case class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스키마 정의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1D74254A-C906-4658-B59E-A2DA8572DC71}"/>
              </a:ext>
            </a:extLst>
          </p:cNvPr>
          <p:cNvSpPr/>
          <p:nvPr/>
        </p:nvSpPr>
        <p:spPr>
          <a:xfrm>
            <a:off x="5408762" y="3816795"/>
            <a:ext cx="3106588" cy="430022"/>
          </a:xfrm>
          <a:prstGeom prst="borderCallout1">
            <a:avLst>
              <a:gd name="adj1" fmla="val 41352"/>
              <a:gd name="adj2" fmla="val 9931"/>
              <a:gd name="adj3" fmla="val 63055"/>
              <a:gd name="adj4" fmla="val 38904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스키마 프린트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스키마를 트리형식으로 콘솔창에 띄움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E78BF9BF-2F72-4C17-8F07-D514EF1A460A}"/>
              </a:ext>
            </a:extLst>
          </p:cNvPr>
          <p:cNvSpPr/>
          <p:nvPr/>
        </p:nvSpPr>
        <p:spPr>
          <a:xfrm>
            <a:off x="5408762" y="5644100"/>
            <a:ext cx="3106588" cy="555850"/>
          </a:xfrm>
          <a:prstGeom prst="borderCallout1">
            <a:avLst>
              <a:gd name="adj1" fmla="val 46702"/>
              <a:gd name="adj2" fmla="val 21871"/>
              <a:gd name="adj3" fmla="val 57704"/>
              <a:gd name="adj4" fmla="val 15301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세트를 뷰로 등록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view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829A26F2-8851-4F07-992E-43E583D8A150}"/>
              </a:ext>
            </a:extLst>
          </p:cNvPr>
          <p:cNvSpPr/>
          <p:nvPr/>
        </p:nvSpPr>
        <p:spPr>
          <a:xfrm>
            <a:off x="5323576" y="2510940"/>
            <a:ext cx="3191774" cy="644882"/>
          </a:xfrm>
          <a:prstGeom prst="borderCallout1">
            <a:avLst>
              <a:gd name="adj1" fmla="val 45365"/>
              <a:gd name="adj2" fmla="val 7432"/>
              <a:gd name="adj3" fmla="val 57704"/>
              <a:gd name="adj4" fmla="val 23909"/>
            </a:avLst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적재 후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세트 생성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spark.read.csv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메서드로 데이터 적재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7378F6-A29E-49D0-B5E6-0A83F1C2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3" y="979487"/>
            <a:ext cx="4391787" cy="5221746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23F1CA4-36A4-40D9-8703-EF7C22F251ED}"/>
              </a:ext>
            </a:extLst>
          </p:cNvPr>
          <p:cNvSpPr/>
          <p:nvPr/>
        </p:nvSpPr>
        <p:spPr>
          <a:xfrm>
            <a:off x="169053" y="979487"/>
            <a:ext cx="2289795" cy="168223"/>
          </a:xfrm>
          <a:prstGeom prst="frame">
            <a:avLst/>
          </a:prstGeom>
          <a:solidFill>
            <a:srgbClr val="FDB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FBB6BE5-9313-4EA5-BF78-493F05999151}"/>
              </a:ext>
            </a:extLst>
          </p:cNvPr>
          <p:cNvSpPr/>
          <p:nvPr/>
        </p:nvSpPr>
        <p:spPr>
          <a:xfrm>
            <a:off x="146730" y="1344279"/>
            <a:ext cx="4414109" cy="709130"/>
          </a:xfrm>
          <a:prstGeom prst="frame">
            <a:avLst>
              <a:gd name="adj1" fmla="val 39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0A02D6AF-8A2C-41F0-AC9E-4DDD0479DAE9}"/>
              </a:ext>
            </a:extLst>
          </p:cNvPr>
          <p:cNvSpPr/>
          <p:nvPr/>
        </p:nvSpPr>
        <p:spPr>
          <a:xfrm>
            <a:off x="157891" y="2229199"/>
            <a:ext cx="4414109" cy="709130"/>
          </a:xfrm>
          <a:prstGeom prst="frame">
            <a:avLst>
              <a:gd name="adj1" fmla="val 397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433448B2-0A4A-4B01-A0CC-905941360BE3}"/>
              </a:ext>
            </a:extLst>
          </p:cNvPr>
          <p:cNvSpPr/>
          <p:nvPr/>
        </p:nvSpPr>
        <p:spPr>
          <a:xfrm>
            <a:off x="169053" y="3933407"/>
            <a:ext cx="1957106" cy="1967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4468CA6-F419-4C88-A7D6-D4DAB7D7E28C}"/>
              </a:ext>
            </a:extLst>
          </p:cNvPr>
          <p:cNvSpPr/>
          <p:nvPr/>
        </p:nvSpPr>
        <p:spPr>
          <a:xfrm>
            <a:off x="160736" y="6003152"/>
            <a:ext cx="2639120" cy="196798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생성 및 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(program)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223323FC-8928-419F-BF1A-F8C53E385B26}"/>
              </a:ext>
            </a:extLst>
          </p:cNvPr>
          <p:cNvSpPr/>
          <p:nvPr/>
        </p:nvSpPr>
        <p:spPr>
          <a:xfrm>
            <a:off x="4946405" y="1162558"/>
            <a:ext cx="3876669" cy="605745"/>
          </a:xfrm>
          <a:prstGeom prst="borderCallout1">
            <a:avLst>
              <a:gd name="adj1" fmla="val 49464"/>
              <a:gd name="adj2" fmla="val 9376"/>
              <a:gd name="adj3" fmla="val 45664"/>
              <a:gd name="adj4" fmla="val 13080"/>
            </a:avLst>
          </a:prstGeom>
          <a:solidFill>
            <a:srgbClr val="FDB8A5"/>
          </a:solidFill>
          <a:ln w="38100">
            <a:solidFill>
              <a:srgbClr val="FDB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 import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spark.implicits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데이터타입 클래스들을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import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7D5A79EC-82FC-41C1-9810-38608F7CF0B3}"/>
              </a:ext>
            </a:extLst>
          </p:cNvPr>
          <p:cNvSpPr/>
          <p:nvPr/>
        </p:nvSpPr>
        <p:spPr>
          <a:xfrm>
            <a:off x="4946404" y="2364292"/>
            <a:ext cx="3876671" cy="673633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Case class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StructField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배열로 구성된 </a:t>
            </a: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StructType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생성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설명선: 선 19">
            <a:extLst>
              <a:ext uri="{FF2B5EF4-FFF2-40B4-BE49-F238E27FC236}">
                <a16:creationId xmlns:a16="http://schemas.microsoft.com/office/drawing/2014/main" id="{A7FD9761-7BFC-4D48-8862-6DB31422D210}"/>
              </a:ext>
            </a:extLst>
          </p:cNvPr>
          <p:cNvSpPr/>
          <p:nvPr/>
        </p:nvSpPr>
        <p:spPr>
          <a:xfrm>
            <a:off x="4946406" y="4457736"/>
            <a:ext cx="3876671" cy="838778"/>
          </a:xfrm>
          <a:prstGeom prst="borderCallout1">
            <a:avLst>
              <a:gd name="adj1" fmla="val 41352"/>
              <a:gd name="adj2" fmla="val 9931"/>
              <a:gd name="adj3" fmla="val 63055"/>
              <a:gd name="adj4" fmla="val 38904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후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프레임 생성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spark.read.format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사용하여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적재 </a:t>
            </a:r>
            <a:endParaRPr lang="en-US" altLang="ko-KR" sz="1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toDF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데이터프레임을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02EF97-79F4-4102-818A-381B4FCBCF93}"/>
              </a:ext>
            </a:extLst>
          </p:cNvPr>
          <p:cNvGrpSpPr/>
          <p:nvPr/>
        </p:nvGrpSpPr>
        <p:grpSpPr>
          <a:xfrm>
            <a:off x="364928" y="1129786"/>
            <a:ext cx="4098290" cy="4998360"/>
            <a:chOff x="373416" y="734529"/>
            <a:chExt cx="4098290" cy="49983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C7C89C-4049-4ED4-9FE6-CE5AEFBD2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0" t="2935" r="4159" b="14840"/>
            <a:stretch/>
          </p:blipFill>
          <p:spPr>
            <a:xfrm>
              <a:off x="376725" y="747733"/>
              <a:ext cx="4074695" cy="4985156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6F1A8528-4E87-4286-B82E-D81D60D0C090}"/>
                </a:ext>
              </a:extLst>
            </p:cNvPr>
            <p:cNvSpPr/>
            <p:nvPr/>
          </p:nvSpPr>
          <p:spPr>
            <a:xfrm>
              <a:off x="373416" y="734529"/>
              <a:ext cx="2133806" cy="156609"/>
            </a:xfrm>
            <a:prstGeom prst="frame">
              <a:avLst/>
            </a:prstGeom>
            <a:solidFill>
              <a:srgbClr val="FDB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5D82A4CB-A38E-4369-8B53-0E21105156CA}"/>
                </a:ext>
              </a:extLst>
            </p:cNvPr>
            <p:cNvSpPr/>
            <p:nvPr/>
          </p:nvSpPr>
          <p:spPr>
            <a:xfrm>
              <a:off x="373416" y="1413319"/>
              <a:ext cx="4098290" cy="1580047"/>
            </a:xfrm>
            <a:prstGeom prst="frame">
              <a:avLst>
                <a:gd name="adj1" fmla="val 613"/>
              </a:avLst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51BDD2D7-6466-46A8-8338-64D0B634C5B5}"/>
                </a:ext>
              </a:extLst>
            </p:cNvPr>
            <p:cNvSpPr/>
            <p:nvPr/>
          </p:nvSpPr>
          <p:spPr>
            <a:xfrm>
              <a:off x="373416" y="1070174"/>
              <a:ext cx="2840097" cy="156609"/>
            </a:xfrm>
            <a:prstGeom prst="frame">
              <a:avLst/>
            </a:prstGeom>
            <a:solidFill>
              <a:srgbClr val="FDB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69D09341-BB4F-4BF6-A6AA-20F1033E4862}"/>
                </a:ext>
              </a:extLst>
            </p:cNvPr>
            <p:cNvSpPr/>
            <p:nvPr/>
          </p:nvSpPr>
          <p:spPr>
            <a:xfrm>
              <a:off x="373416" y="4146890"/>
              <a:ext cx="4098290" cy="754367"/>
            </a:xfrm>
            <a:prstGeom prst="frame">
              <a:avLst>
                <a:gd name="adj1" fmla="val 38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425D433E-07F0-491B-8635-7965B1DA14A5}"/>
                </a:ext>
              </a:extLst>
            </p:cNvPr>
            <p:cNvSpPr/>
            <p:nvPr/>
          </p:nvSpPr>
          <p:spPr>
            <a:xfrm>
              <a:off x="373416" y="5059256"/>
              <a:ext cx="4098290" cy="515634"/>
            </a:xfrm>
            <a:prstGeom prst="frame">
              <a:avLst>
                <a:gd name="adj1" fmla="val 49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설명선: 선 22">
            <a:extLst>
              <a:ext uri="{FF2B5EF4-FFF2-40B4-BE49-F238E27FC236}">
                <a16:creationId xmlns:a16="http://schemas.microsoft.com/office/drawing/2014/main" id="{22C95BC3-9A9B-4C9B-805A-546A6B3AD19F}"/>
              </a:ext>
            </a:extLst>
          </p:cNvPr>
          <p:cNvSpPr/>
          <p:nvPr/>
        </p:nvSpPr>
        <p:spPr>
          <a:xfrm>
            <a:off x="4946403" y="5422626"/>
            <a:ext cx="3876671" cy="673633"/>
          </a:xfrm>
          <a:prstGeom prst="borderCallout1">
            <a:avLst>
              <a:gd name="adj1" fmla="val 46702"/>
              <a:gd name="adj2" fmla="val 21871"/>
              <a:gd name="adj3" fmla="val 57704"/>
              <a:gd name="adj4" fmla="val 15301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Case class </a:t>
            </a:r>
            <a:r>
              <a:rPr lang="ko-KR" altLang="en-US" sz="15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5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 이름과 타입이 지정된 케이스 클래스 정의 </a:t>
            </a:r>
          </a:p>
        </p:txBody>
      </p:sp>
    </p:spTree>
    <p:extLst>
      <p:ext uri="{BB962C8B-B14F-4D97-AF65-F5344CB8AC3E}">
        <p14:creationId xmlns:p14="http://schemas.microsoft.com/office/powerpoint/2010/main" val="1171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489D96-3F0D-4BDC-8776-8F3DEC99C320}"/>
              </a:ext>
            </a:extLst>
          </p:cNvPr>
          <p:cNvGrpSpPr/>
          <p:nvPr/>
        </p:nvGrpSpPr>
        <p:grpSpPr>
          <a:xfrm>
            <a:off x="169883" y="2067514"/>
            <a:ext cx="4432701" cy="2958939"/>
            <a:chOff x="201966" y="1441566"/>
            <a:chExt cx="4074695" cy="27199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C7C89C-4049-4ED4-9FE6-CE5AEFBD2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2" t="86066" r="3687" b="7061"/>
            <a:stretch/>
          </p:blipFill>
          <p:spPr>
            <a:xfrm>
              <a:off x="201966" y="1441566"/>
              <a:ext cx="4074695" cy="416732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179BBCF-5ED3-4430-AF92-B3493577E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7" t="66839" r="4204" b="5806"/>
            <a:stretch/>
          </p:blipFill>
          <p:spPr>
            <a:xfrm>
              <a:off x="201966" y="1855470"/>
              <a:ext cx="4074695" cy="187599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892F74-39C5-471B-9C0E-B00FEC317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3" t="92526" r="3687" b="382"/>
            <a:stretch/>
          </p:blipFill>
          <p:spPr>
            <a:xfrm>
              <a:off x="201966" y="3731466"/>
              <a:ext cx="4074695" cy="43002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8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생성 및 실행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(program)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6BAB08EF-5E7C-4376-B0D2-5C6C1D07AFDB}"/>
              </a:ext>
            </a:extLst>
          </p:cNvPr>
          <p:cNvSpPr/>
          <p:nvPr/>
        </p:nvSpPr>
        <p:spPr>
          <a:xfrm>
            <a:off x="169883" y="2067514"/>
            <a:ext cx="4432700" cy="394873"/>
          </a:xfrm>
          <a:prstGeom prst="frame">
            <a:avLst>
              <a:gd name="adj1" fmla="val 49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FA4E3621-1EE1-4958-A563-64ADF21E7B67}"/>
              </a:ext>
            </a:extLst>
          </p:cNvPr>
          <p:cNvSpPr/>
          <p:nvPr/>
        </p:nvSpPr>
        <p:spPr>
          <a:xfrm>
            <a:off x="169883" y="2525065"/>
            <a:ext cx="2030576" cy="170937"/>
          </a:xfrm>
          <a:prstGeom prst="frame">
            <a:avLst>
              <a:gd name="adj1" fmla="val 1182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A5BBE8F5-5E46-4060-90A2-D9650D46A0E9}"/>
              </a:ext>
            </a:extLst>
          </p:cNvPr>
          <p:cNvSpPr/>
          <p:nvPr/>
        </p:nvSpPr>
        <p:spPr>
          <a:xfrm>
            <a:off x="169882" y="4589166"/>
            <a:ext cx="2650009" cy="170937"/>
          </a:xfrm>
          <a:prstGeom prst="frame">
            <a:avLst>
              <a:gd name="adj1" fmla="val 11828"/>
            </a:avLst>
          </a:prstGeom>
          <a:solidFill>
            <a:srgbClr val="A79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설명선: 선 25">
            <a:extLst>
              <a:ext uri="{FF2B5EF4-FFF2-40B4-BE49-F238E27FC236}">
                <a16:creationId xmlns:a16="http://schemas.microsoft.com/office/drawing/2014/main" id="{7D3B679B-B47D-44E8-A844-F9927F599B17}"/>
              </a:ext>
            </a:extLst>
          </p:cNvPr>
          <p:cNvSpPr/>
          <p:nvPr/>
        </p:nvSpPr>
        <p:spPr>
          <a:xfrm>
            <a:off x="4940500" y="2067514"/>
            <a:ext cx="3876671" cy="673633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프레임을 데이터세트로 변환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.as[T]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사용하여 데이터세트로 변환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6E717EA9-B7AD-4CFD-A264-9B6A98666947}"/>
              </a:ext>
            </a:extLst>
          </p:cNvPr>
          <p:cNvSpPr/>
          <p:nvPr/>
        </p:nvSpPr>
        <p:spPr>
          <a:xfrm>
            <a:off x="4940499" y="3238171"/>
            <a:ext cx="3876671" cy="673633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스키마 프린트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스키마를 트리형식으로 콘솔창에 띄움</a:t>
            </a:r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C8FAD745-39AA-4B51-95D0-480C9E04072B}"/>
              </a:ext>
            </a:extLst>
          </p:cNvPr>
          <p:cNvSpPr/>
          <p:nvPr/>
        </p:nvSpPr>
        <p:spPr>
          <a:xfrm>
            <a:off x="4940499" y="4337817"/>
            <a:ext cx="3876671" cy="673633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rgbClr val="A795F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세트를 뷰로 등록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뷰를 사용하여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</a:t>
            </a:r>
          </a:p>
        </p:txBody>
      </p:sp>
    </p:spTree>
    <p:extLst>
      <p:ext uri="{BB962C8B-B14F-4D97-AF65-F5344CB8AC3E}">
        <p14:creationId xmlns:p14="http://schemas.microsoft.com/office/powerpoint/2010/main" val="6802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253</Words>
  <Application>Microsoft Office PowerPoint</Application>
  <PresentationFormat>화면 슬라이드 쇼(4:3)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 UltraLight</vt:lpstr>
      <vt:lpstr>Arial</vt:lpstr>
      <vt:lpstr>맑은 고딕</vt:lpstr>
      <vt:lpstr>Wingdings</vt:lpstr>
      <vt:lpstr>나눔바른고딕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222</cp:revision>
  <dcterms:created xsi:type="dcterms:W3CDTF">2015-01-21T11:35:38Z</dcterms:created>
  <dcterms:modified xsi:type="dcterms:W3CDTF">2020-05-30T21:52:49Z</dcterms:modified>
</cp:coreProperties>
</file>