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0"/>
  </p:notesMasterIdLst>
  <p:handoutMasterIdLst>
    <p:handoutMasterId r:id="rId11"/>
  </p:handoutMasterIdLst>
  <p:sldIdLst>
    <p:sldId id="271" r:id="rId2"/>
    <p:sldId id="291" r:id="rId3"/>
    <p:sldId id="286" r:id="rId4"/>
    <p:sldId id="316" r:id="rId5"/>
    <p:sldId id="318" r:id="rId6"/>
    <p:sldId id="319" r:id="rId7"/>
    <p:sldId id="320" r:id="rId8"/>
    <p:sldId id="315" r:id="rId9"/>
  </p:sldIdLst>
  <p:sldSz cx="9144000" cy="6858000" type="screen4x3"/>
  <p:notesSz cx="6858000" cy="9144000"/>
  <p:embeddedFontLst>
    <p:embeddedFont>
      <p:font typeface="나눔바른고딕" panose="020B0600000101010101" charset="-127"/>
      <p:regular r:id="rId12"/>
      <p:bold r:id="rId13"/>
    </p:embeddedFont>
    <p:embeddedFont>
      <p:font typeface="HY헤드라인M" panose="02030600000101010101" pitchFamily="18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1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9F"/>
    <a:srgbClr val="FEC45C"/>
    <a:srgbClr val="FEE6A4"/>
    <a:srgbClr val="FDB8A5"/>
    <a:srgbClr val="B9ABF7"/>
    <a:srgbClr val="A795F5"/>
    <a:srgbClr val="99CC00"/>
    <a:srgbClr val="FF6699"/>
    <a:srgbClr val="4C4A4A"/>
    <a:srgbClr val="2C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600" y="7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응용 구축</a:t>
            </a:r>
            <a:endParaRPr lang="en-US" altLang="ko-KR" sz="16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955350" y="3447052"/>
            <a:ext cx="7560000" cy="15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55350" y="2836588"/>
            <a:ext cx="248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955350" y="3670363"/>
            <a:ext cx="7479820" cy="1916532"/>
            <a:chOff x="1369366" y="2489976"/>
            <a:chExt cx="9055713" cy="19165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2" y="2498507"/>
              <a:ext cx="2519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</a:t>
              </a:r>
              <a:r>
                <a:rPr lang="ko-KR" altLang="en-US" sz="1600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스파크 응용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480882" y="2894299"/>
              <a:ext cx="7944197" cy="1512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SFPDApp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응용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스파크 응용 구축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altLang="ko-KR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SFPDApp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응용 빌드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pPr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ko-KR" altLang="en-US" sz="1600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600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SFPDApp</a:t>
              </a:r>
              <a:r>
                <a:rPr lang="ko-KR" altLang="en-US" sz="1600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응용 실행</a:t>
              </a:r>
              <a:endPara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8000" y="2671293"/>
            <a:ext cx="3188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</a:t>
            </a:r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스파크 응용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SFPDApp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응용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스크립트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9246" y="3796222"/>
            <a:ext cx="6625507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SBT </a:t>
            </a: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스크립트 작성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응용을 빌드하기 위한 라이브러리들의 버전 등 종속성 정보를 기술</a:t>
            </a:r>
            <a:endParaRPr lang="en-US" altLang="ko-KR" sz="15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 descr="시계이(가) 표시된 사진&#10;&#10;자동 생성된 설명">
            <a:extLst>
              <a:ext uri="{FF2B5EF4-FFF2-40B4-BE49-F238E27FC236}">
                <a16:creationId xmlns:a16="http://schemas.microsoft.com/office/drawing/2014/main" id="{92E34CA8-7CA3-49F2-B198-807A555DB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174" y="2423772"/>
            <a:ext cx="5945652" cy="10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644DC92-E02F-4682-BA4B-B28C9845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62" y="1362391"/>
            <a:ext cx="5487967" cy="472976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스파크 응용 구축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sfpdApp.scala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087449" y="1478360"/>
            <a:ext cx="2684103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SparkSession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</a:t>
            </a:r>
            <a:r>
              <a:rPr lang="ko-KR" alt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임포트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4B285-12DC-4F2C-AFF4-7063A596E0D5}"/>
              </a:ext>
            </a:extLst>
          </p:cNvPr>
          <p:cNvSpPr txBox="1"/>
          <p:nvPr/>
        </p:nvSpPr>
        <p:spPr>
          <a:xfrm>
            <a:off x="6087449" y="2110044"/>
            <a:ext cx="2684103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정의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F0B4D-FD32-4021-BCC8-93508932DF60}"/>
              </a:ext>
            </a:extLst>
          </p:cNvPr>
          <p:cNvSpPr txBox="1"/>
          <p:nvPr/>
        </p:nvSpPr>
        <p:spPr>
          <a:xfrm>
            <a:off x="6087446" y="2554148"/>
            <a:ext cx="268410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SparkSession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생성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D1608-3042-4763-B31E-D555556A0B8A}"/>
              </a:ext>
            </a:extLst>
          </p:cNvPr>
          <p:cNvSpPr txBox="1"/>
          <p:nvPr/>
        </p:nvSpPr>
        <p:spPr>
          <a:xfrm>
            <a:off x="6087446" y="2902658"/>
            <a:ext cx="268410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Spark.</a:t>
            </a:r>
            <a:r>
              <a:rPr lang="en-US" altLang="ko-KR" sz="140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implicits</a:t>
            </a:r>
            <a:r>
              <a:rPr lang="en-US" altLang="ko-K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임포트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4851B3-B956-4E7C-B3A1-9A24A43C629C}"/>
              </a:ext>
            </a:extLst>
          </p:cNvPr>
          <p:cNvSpPr txBox="1"/>
          <p:nvPr/>
        </p:nvSpPr>
        <p:spPr>
          <a:xfrm>
            <a:off x="6087445" y="3251168"/>
            <a:ext cx="2684103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출력 메시지 수준 조정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90228-8853-42E1-AE24-E5E47DDD7BDC}"/>
              </a:ext>
            </a:extLst>
          </p:cNvPr>
          <p:cNvSpPr txBox="1"/>
          <p:nvPr/>
        </p:nvSpPr>
        <p:spPr>
          <a:xfrm>
            <a:off x="6075199" y="4296108"/>
            <a:ext cx="2684103" cy="101149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세트 정의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및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각 유형별 변수 생성 후 출력</a:t>
            </a:r>
            <a:endParaRPr lang="en-US" altLang="ko-K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11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SFPDApp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응용 빌드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57875" y="3777172"/>
            <a:ext cx="6625507" cy="365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Sbt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package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화 시켜 좀 전에 작성한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en-US" altLang="ko-KR" sz="14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scala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</a:t>
            </a:r>
            <a:r>
              <a:rPr lang="en-US" altLang="ko-KR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.jar </a:t>
            </a:r>
            <a:r>
              <a:rPr lang="ko-KR" altLang="en-US" sz="14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파일로 변환</a:t>
            </a:r>
            <a:endParaRPr lang="en-US" altLang="ko-KR" sz="14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4BF502-1C1B-4834-8D1F-CCADD934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43" y="2613181"/>
            <a:ext cx="7134225" cy="87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3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510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SFPDApp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응용 실행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50EF218-D4F0-47BD-8C0E-F2719AF07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332" y="1225545"/>
            <a:ext cx="2237839" cy="4571782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AA92C36-9996-4FF4-B307-C15A38646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31" y="1225545"/>
            <a:ext cx="2074962" cy="457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2796</TotalTime>
  <Words>111</Words>
  <Application>Microsoft Office PowerPoint</Application>
  <PresentationFormat>화면 슬라이드 쇼(4:3)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나눔바른고딕 UltraLight</vt:lpstr>
      <vt:lpstr>맑은 고딕</vt:lpstr>
      <vt:lpstr>HY헤드라인M</vt:lpstr>
      <vt:lpstr>나눔바른고딕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240</cp:revision>
  <dcterms:created xsi:type="dcterms:W3CDTF">2015-01-21T11:35:38Z</dcterms:created>
  <dcterms:modified xsi:type="dcterms:W3CDTF">2020-06-21T07:02:35Z</dcterms:modified>
</cp:coreProperties>
</file>