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71" r:id="rId2"/>
    <p:sldId id="291" r:id="rId3"/>
    <p:sldId id="286" r:id="rId4"/>
    <p:sldId id="316" r:id="rId5"/>
    <p:sldId id="322" r:id="rId6"/>
    <p:sldId id="324" r:id="rId7"/>
    <p:sldId id="325" r:id="rId8"/>
    <p:sldId id="326" r:id="rId9"/>
    <p:sldId id="327" r:id="rId10"/>
    <p:sldId id="328" r:id="rId11"/>
    <p:sldId id="333" r:id="rId12"/>
    <p:sldId id="329" r:id="rId13"/>
    <p:sldId id="330" r:id="rId14"/>
    <p:sldId id="331" r:id="rId15"/>
    <p:sldId id="334" r:id="rId16"/>
    <p:sldId id="315" r:id="rId17"/>
  </p:sldIdLst>
  <p:sldSz cx="9144000" cy="6858000" type="screen4x3"/>
  <p:notesSz cx="6858000" cy="9144000"/>
  <p:embeddedFontLst>
    <p:embeddedFont>
      <p:font typeface="나눔바른고딕" panose="020B0600000101010101" charset="-127"/>
      <p:regular r:id="rId20"/>
      <p:bold r:id="rId21"/>
    </p:embeddedFont>
    <p:embeddedFont>
      <p:font typeface="HY헤드라인M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메지니" initials="메" lastIdx="1" clrIdx="0">
    <p:extLst>
      <p:ext uri="{19B8F6BF-5375-455C-9EA6-DF929625EA0E}">
        <p15:presenceInfo xmlns:p15="http://schemas.microsoft.com/office/powerpoint/2012/main" userId="메지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9F"/>
    <a:srgbClr val="FEC45C"/>
    <a:srgbClr val="FEE6A4"/>
    <a:srgbClr val="FDB8A5"/>
    <a:srgbClr val="B9ABF7"/>
    <a:srgbClr val="A795F5"/>
    <a:srgbClr val="99CC00"/>
    <a:srgbClr val="FF6699"/>
    <a:srgbClr val="4C4A4A"/>
    <a:srgbClr val="2C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1" autoAdjust="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126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9979" y="3235764"/>
            <a:ext cx="45719" cy="34315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598" y="3237764"/>
            <a:ext cx="24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Monitoring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– 1</a:t>
            </a:r>
            <a:r>
              <a:rPr lang="en-US" altLang="ko-KR" sz="1600" baseline="30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count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D14C55-EDC1-4836-9E5E-ADB21DE1E347}"/>
              </a:ext>
            </a:extLst>
          </p:cNvPr>
          <p:cNvGrpSpPr/>
          <p:nvPr/>
        </p:nvGrpSpPr>
        <p:grpSpPr>
          <a:xfrm>
            <a:off x="169883" y="1856373"/>
            <a:ext cx="8986233" cy="3438419"/>
            <a:chOff x="169883" y="2091283"/>
            <a:chExt cx="8986233" cy="34384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87A75-38AD-4883-A6C2-6F8796AAA666}"/>
                </a:ext>
              </a:extLst>
            </p:cNvPr>
            <p:cNvSpPr txBox="1"/>
            <p:nvPr/>
          </p:nvSpPr>
          <p:spPr>
            <a:xfrm>
              <a:off x="5430162" y="2574092"/>
              <a:ext cx="3725954" cy="1011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Job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ID 2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상세페이지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총 </a:t>
              </a:r>
              <a:r>
                <a: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개의 스테이지로 구성 됨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총 </a:t>
              </a:r>
              <a:r>
                <a: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7.5s 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수행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3117A11-F885-45B3-99E9-852B4967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83" y="2091283"/>
              <a:ext cx="4996545" cy="343841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862B49A0-F920-4A34-9917-93E5BC38460E}"/>
                </a:ext>
              </a:extLst>
            </p:cNvPr>
            <p:cNvSpPr/>
            <p:nvPr/>
          </p:nvSpPr>
          <p:spPr>
            <a:xfrm>
              <a:off x="266662" y="3993270"/>
              <a:ext cx="4849790" cy="1536432"/>
            </a:xfrm>
            <a:prstGeom prst="frame">
              <a:avLst>
                <a:gd name="adj1" fmla="val 248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9CFBEBD2-293D-44B2-9AAD-F411DDF04624}"/>
                </a:ext>
              </a:extLst>
            </p:cNvPr>
            <p:cNvSpPr/>
            <p:nvPr/>
          </p:nvSpPr>
          <p:spPr>
            <a:xfrm>
              <a:off x="2752561" y="4677326"/>
              <a:ext cx="842218" cy="397245"/>
            </a:xfrm>
            <a:prstGeom prst="frame">
              <a:avLst>
                <a:gd name="adj1" fmla="val 9276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77C5A7-AACE-4307-91B2-B60271228DDE}"/>
                </a:ext>
              </a:extLst>
            </p:cNvPr>
            <p:cNvSpPr txBox="1"/>
            <p:nvPr/>
          </p:nvSpPr>
          <p:spPr>
            <a:xfrm>
              <a:off x="5430162" y="4089928"/>
              <a:ext cx="3510019" cy="1384995"/>
            </a:xfrm>
            <a:prstGeom prst="rect">
              <a:avLst/>
            </a:prstGeom>
            <a:solidFill>
              <a:srgbClr val="92D050">
                <a:alpha val="91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</a:t>
              </a:r>
              <a:r>
                <a:rPr lang="ko-KR" alt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Job</a:t>
              </a:r>
              <a:r>
                <a:rPr lang="ko-KR" alt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 실행 하는 도중 </a:t>
              </a:r>
              <a:r>
                <a:rPr lang="ko-KR" altLang="en-US" sz="1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셔플을</a:t>
              </a:r>
              <a:r>
                <a:rPr lang="ko-KR" alt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수행하면 기본적으로 </a:t>
              </a:r>
              <a:r>
                <a:rPr lang="en-US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200</a:t>
              </a:r>
              <a:r>
                <a:rPr lang="ko-KR" alt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개의 </a:t>
              </a:r>
              <a:r>
                <a:rPr lang="ko-KR" altLang="en-US" sz="1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셔플</a:t>
              </a:r>
              <a:r>
                <a:rPr lang="ko-KR" alt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파티션을 생성한다</a:t>
              </a:r>
              <a:r>
                <a:rPr lang="en-US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algn="just"/>
              <a:endPara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just"/>
              <a:r>
                <a:rPr lang="en-US" altLang="ko-KR" sz="1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spark.sql.shuffle.partitions</a:t>
              </a:r>
              <a:r>
                <a:rPr lang="en-US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속성 을 지정하여 원하는 값으로 변경할 수 있다</a:t>
              </a:r>
              <a:r>
                <a:rPr lang="en-US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4793B0B-4A24-4E7A-9483-0B81C5105FAD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594779" y="4782426"/>
              <a:ext cx="1835383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457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– 2</a:t>
            </a:r>
            <a:r>
              <a:rPr lang="en-US" altLang="ko-KR" sz="1600" baseline="30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nd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count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87A75-38AD-4883-A6C2-6F8796AAA666}"/>
              </a:ext>
            </a:extLst>
          </p:cNvPr>
          <p:cNvSpPr txBox="1"/>
          <p:nvPr/>
        </p:nvSpPr>
        <p:spPr>
          <a:xfrm>
            <a:off x="5301912" y="2790845"/>
            <a:ext cx="3451200" cy="165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Job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 3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상세페이지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총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스테이지 중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1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</a:t>
            </a:r>
            <a:b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스테이지를 </a:t>
            </a:r>
            <a:r>
              <a:rPr lang="ko-KR" altLang="en-US" sz="14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스킵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ko-KR" altLang="en-US" sz="14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캐싱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된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DF 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총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2.2s 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8568B1-E0C6-45F4-8061-A660E38177DC}"/>
              </a:ext>
            </a:extLst>
          </p:cNvPr>
          <p:cNvGrpSpPr/>
          <p:nvPr/>
        </p:nvGrpSpPr>
        <p:grpSpPr>
          <a:xfrm>
            <a:off x="295526" y="1390345"/>
            <a:ext cx="4862807" cy="3942492"/>
            <a:chOff x="225467" y="1513793"/>
            <a:chExt cx="5027306" cy="4077310"/>
          </a:xfrm>
        </p:grpSpPr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75573BC-E2F0-4157-8040-91A82E0BB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67" y="1513793"/>
              <a:ext cx="5027306" cy="407731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862B49A0-F920-4A34-9917-93E5BC38460E}"/>
                </a:ext>
              </a:extLst>
            </p:cNvPr>
            <p:cNvSpPr/>
            <p:nvPr/>
          </p:nvSpPr>
          <p:spPr>
            <a:xfrm>
              <a:off x="292577" y="3800795"/>
              <a:ext cx="4886696" cy="875907"/>
            </a:xfrm>
            <a:prstGeom prst="frame">
              <a:avLst>
                <a:gd name="adj1" fmla="val 487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2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 service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E2B9D0-4882-46B9-AB95-606FA52FFAEE}"/>
              </a:ext>
            </a:extLst>
          </p:cNvPr>
          <p:cNvSpPr/>
          <p:nvPr/>
        </p:nvSpPr>
        <p:spPr>
          <a:xfrm>
            <a:off x="27920" y="665585"/>
            <a:ext cx="8722831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응용의 실행 후에도 웹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표시하려면 스파크 히스토리 서비스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(history service)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설정하여 사용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DE377C-F18A-442D-B433-B36E206B22C8}"/>
              </a:ext>
            </a:extLst>
          </p:cNvPr>
          <p:cNvGrpSpPr/>
          <p:nvPr/>
        </p:nvGrpSpPr>
        <p:grpSpPr>
          <a:xfrm>
            <a:off x="1924892" y="2046563"/>
            <a:ext cx="5363060" cy="3565641"/>
            <a:chOff x="1939809" y="2114585"/>
            <a:chExt cx="5363060" cy="356564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F787D29-6E83-4B7D-8E4A-B3BB0F7DA122}"/>
                </a:ext>
              </a:extLst>
            </p:cNvPr>
            <p:cNvGrpSpPr/>
            <p:nvPr/>
          </p:nvGrpSpPr>
          <p:grpSpPr>
            <a:xfrm>
              <a:off x="2038488" y="4462923"/>
              <a:ext cx="5264381" cy="1217303"/>
              <a:chOff x="2008937" y="4022888"/>
              <a:chExt cx="5264381" cy="121730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87A75-38AD-4883-A6C2-6F8796AAA666}"/>
                  </a:ext>
                </a:extLst>
              </p:cNvPr>
              <p:cNvSpPr txBox="1"/>
              <p:nvPr/>
            </p:nvSpPr>
            <p:spPr>
              <a:xfrm>
                <a:off x="2008937" y="4551861"/>
                <a:ext cx="5264381" cy="688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2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스파크 재시작 후</a:t>
                </a:r>
                <a:r>
                  <a:rPr lang="en-US" altLang="ko-KR" sz="1400" dirty="0">
                    <a:solidFill>
                      <a:schemeClr val="tx2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400" dirty="0">
                    <a:solidFill>
                      <a:schemeClr val="tx2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히스토리 서버 실행</a:t>
                </a:r>
                <a:endPara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2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다음으로 스파크 응용 실행</a:t>
                </a:r>
                <a:endPara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E6494118-4AB3-4A19-A1A8-5ED2BCDEC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8937" y="4022888"/>
                <a:ext cx="5264381" cy="498543"/>
              </a:xfrm>
              <a:prstGeom prst="rect">
                <a:avLst/>
              </a:prstGeom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DC0967C-BF75-4276-8FD3-661167198DB9}"/>
                </a:ext>
              </a:extLst>
            </p:cNvPr>
            <p:cNvGrpSpPr/>
            <p:nvPr/>
          </p:nvGrpSpPr>
          <p:grpSpPr>
            <a:xfrm>
              <a:off x="1939809" y="2114585"/>
              <a:ext cx="5264382" cy="2203833"/>
              <a:chOff x="1939809" y="1885534"/>
              <a:chExt cx="5264382" cy="220383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175035D-B51D-482F-AE21-4D02C7270CE6}"/>
                  </a:ext>
                </a:extLst>
              </p:cNvPr>
              <p:cNvGrpSpPr/>
              <p:nvPr/>
            </p:nvGrpSpPr>
            <p:grpSpPr>
              <a:xfrm>
                <a:off x="1939809" y="1885534"/>
                <a:ext cx="5264382" cy="1793524"/>
                <a:chOff x="2008937" y="1911745"/>
                <a:chExt cx="5264382" cy="1793524"/>
              </a:xfrm>
            </p:grpSpPr>
            <p:pic>
              <p:nvPicPr>
                <p:cNvPr id="7" name="그림 6" descr="스크린샷이(가) 표시된 사진&#10;&#10;자동 생성된 설명">
                  <a:extLst>
                    <a:ext uri="{FF2B5EF4-FFF2-40B4-BE49-F238E27FC236}">
                      <a16:creationId xmlns:a16="http://schemas.microsoft.com/office/drawing/2014/main" id="{7A45CBD6-49DA-4699-9D18-A4B93C59DF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08938" y="1911745"/>
                  <a:ext cx="5264381" cy="1780512"/>
                </a:xfrm>
                <a:prstGeom prst="rect">
                  <a:avLst/>
                </a:prstGeom>
              </p:spPr>
            </p:pic>
            <p:sp>
              <p:nvSpPr>
                <p:cNvPr id="13" name="액자 12">
                  <a:extLst>
                    <a:ext uri="{FF2B5EF4-FFF2-40B4-BE49-F238E27FC236}">
                      <a16:creationId xmlns:a16="http://schemas.microsoft.com/office/drawing/2014/main" id="{3E3C4E4A-09BB-42CD-BBF3-669DE4D1FE40}"/>
                    </a:ext>
                  </a:extLst>
                </p:cNvPr>
                <p:cNvSpPr/>
                <p:nvPr/>
              </p:nvSpPr>
              <p:spPr>
                <a:xfrm>
                  <a:off x="2008937" y="3265443"/>
                  <a:ext cx="5264381" cy="439826"/>
                </a:xfrm>
                <a:prstGeom prst="frame">
                  <a:avLst>
                    <a:gd name="adj1" fmla="val 4877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6A9F1F-52E7-463B-8A5F-3215C80D9D41}"/>
                  </a:ext>
                </a:extLst>
              </p:cNvPr>
              <p:cNvSpPr txBox="1"/>
              <p:nvPr/>
            </p:nvSpPr>
            <p:spPr>
              <a:xfrm>
                <a:off x="1954726" y="3781590"/>
                <a:ext cx="52494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스파크의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spark-</a:t>
                </a:r>
                <a:r>
                  <a:rPr lang="en-US" altLang="ko-KR" sz="14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defaults.conf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에 지정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187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–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NAT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A68F21-E95F-4D35-BB36-9DAC55B8CBDC}"/>
              </a:ext>
            </a:extLst>
          </p:cNvPr>
          <p:cNvGrpSpPr/>
          <p:nvPr/>
        </p:nvGrpSpPr>
        <p:grpSpPr>
          <a:xfrm>
            <a:off x="1259246" y="2129064"/>
            <a:ext cx="6625507" cy="2738098"/>
            <a:chOff x="1259246" y="1996441"/>
            <a:chExt cx="6625507" cy="27380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87A75-38AD-4883-A6C2-6F8796AAA666}"/>
                </a:ext>
              </a:extLst>
            </p:cNvPr>
            <p:cNvSpPr txBox="1"/>
            <p:nvPr/>
          </p:nvSpPr>
          <p:spPr>
            <a:xfrm>
              <a:off x="1259246" y="4369374"/>
              <a:ext cx="6625507" cy="36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포트포워딩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추가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1B46EBE-6DF0-4554-9232-81566E8C10F0}"/>
                </a:ext>
              </a:extLst>
            </p:cNvPr>
            <p:cNvGrpSpPr/>
            <p:nvPr/>
          </p:nvGrpSpPr>
          <p:grpSpPr>
            <a:xfrm>
              <a:off x="2103555" y="1996441"/>
              <a:ext cx="4936890" cy="2234656"/>
              <a:chOff x="1924892" y="1471806"/>
              <a:chExt cx="4936890" cy="2234656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1DAC8EB-84CF-41E8-A75B-A0857A480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24892" y="1471806"/>
                <a:ext cx="4936890" cy="223465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" name="액자 9">
                <a:extLst>
                  <a:ext uri="{FF2B5EF4-FFF2-40B4-BE49-F238E27FC236}">
                    <a16:creationId xmlns:a16="http://schemas.microsoft.com/office/drawing/2014/main" id="{ADF2280B-4DFD-47E8-A1E6-35A132F2F38A}"/>
                  </a:ext>
                </a:extLst>
              </p:cNvPr>
              <p:cNvSpPr/>
              <p:nvPr/>
            </p:nvSpPr>
            <p:spPr>
              <a:xfrm>
                <a:off x="1924892" y="1793792"/>
                <a:ext cx="4933550" cy="155772"/>
              </a:xfrm>
              <a:prstGeom prst="fram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598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87A75-38AD-4883-A6C2-6F8796AAA666}"/>
              </a:ext>
            </a:extLst>
          </p:cNvPr>
          <p:cNvSpPr txBox="1"/>
          <p:nvPr/>
        </p:nvSpPr>
        <p:spPr>
          <a:xfrm>
            <a:off x="1751671" y="4515731"/>
            <a:ext cx="5701440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메인 화면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3666425-AF03-4516-A22C-EE2B1EFB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71" y="1838735"/>
            <a:ext cx="5701440" cy="24744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6EE14-E8A6-4283-AE59-BE52AB634336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접속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21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87A75-38AD-4883-A6C2-6F8796AAA666}"/>
              </a:ext>
            </a:extLst>
          </p:cNvPr>
          <p:cNvSpPr txBox="1"/>
          <p:nvPr/>
        </p:nvSpPr>
        <p:spPr>
          <a:xfrm>
            <a:off x="5991791" y="3323195"/>
            <a:ext cx="2172495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Jobs list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확인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6EE14-E8A6-4283-AE59-BE52AB634336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접속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8C3E4EC-8434-40FF-B860-5CD47B9CE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77" y="1208783"/>
            <a:ext cx="3852440" cy="45939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10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955350" y="3447052"/>
            <a:ext cx="7769841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5350" y="2836588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55350" y="3670363"/>
            <a:ext cx="4168082" cy="369332"/>
            <a:chOff x="1369366" y="2489976"/>
            <a:chExt cx="5046238" cy="369332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2" y="2498507"/>
              <a:ext cx="3934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 Web Monitoring</a:t>
              </a:r>
              <a:endParaRPr lang="ko-KR" altLang="en-US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0629" y="2816955"/>
            <a:ext cx="455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 Web Monitoring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적용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136" y="2808923"/>
            <a:ext cx="6625507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프레임 정의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60B6CB3-A812-4AAE-949B-B6C77BCBCA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62"/>
          <a:stretch/>
        </p:blipFill>
        <p:spPr>
          <a:xfrm>
            <a:off x="1937453" y="1805688"/>
            <a:ext cx="5269094" cy="9317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F7425155-DC53-4B68-93EC-53686B686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9" b="68248"/>
          <a:stretch/>
        </p:blipFill>
        <p:spPr>
          <a:xfrm>
            <a:off x="1937454" y="3580610"/>
            <a:ext cx="5269094" cy="6988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D87A75-38AD-4883-A6C2-6F8796AAA666}"/>
              </a:ext>
            </a:extLst>
          </p:cNvPr>
          <p:cNvSpPr txBox="1"/>
          <p:nvPr/>
        </p:nvSpPr>
        <p:spPr>
          <a:xfrm>
            <a:off x="1259246" y="4515731"/>
            <a:ext cx="6625507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베이스 데이터프레임에 변환을 적용하여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사건해결 데이터프레임을 생성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BA29DE-7A3C-4B4E-AD08-C02501E537AC}"/>
              </a:ext>
            </a:extLst>
          </p:cNvPr>
          <p:cNvGrpSpPr/>
          <p:nvPr/>
        </p:nvGrpSpPr>
        <p:grpSpPr>
          <a:xfrm>
            <a:off x="1257875" y="2543601"/>
            <a:ext cx="6625507" cy="1990254"/>
            <a:chOff x="1259246" y="2315501"/>
            <a:chExt cx="6625507" cy="1990254"/>
          </a:xfrm>
        </p:grpSpPr>
        <p:sp>
          <p:nvSpPr>
            <p:cNvPr id="13" name="TextBox 12"/>
            <p:cNvSpPr txBox="1"/>
            <p:nvPr/>
          </p:nvSpPr>
          <p:spPr>
            <a:xfrm>
              <a:off x="1259246" y="3921034"/>
              <a:ext cx="662550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50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사건 해결 물리적 실행 계획 출력</a:t>
              </a:r>
              <a:endPara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60B6CB3-A812-4AAE-949B-B6C77BCBC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173" b="42933"/>
            <a:stretch/>
          </p:blipFill>
          <p:spPr>
            <a:xfrm>
              <a:off x="1719390" y="2315501"/>
              <a:ext cx="5705220" cy="14575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AE9DEDD-BE2B-4621-85FA-AD9AC863199F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0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E1AC3-FAC5-4707-B636-2DFD9FE6A00A}"/>
              </a:ext>
            </a:extLst>
          </p:cNvPr>
          <p:cNvSpPr txBox="1"/>
          <p:nvPr/>
        </p:nvSpPr>
        <p:spPr>
          <a:xfrm>
            <a:off x="169883" y="347891"/>
            <a:ext cx="4211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캐싱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실행 결과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F977FF-53AB-4ACE-9EDA-3F14B4F4897B}"/>
              </a:ext>
            </a:extLst>
          </p:cNvPr>
          <p:cNvGrpSpPr/>
          <p:nvPr/>
        </p:nvGrpSpPr>
        <p:grpSpPr>
          <a:xfrm>
            <a:off x="1600380" y="2484015"/>
            <a:ext cx="5940497" cy="2403950"/>
            <a:chOff x="1664974" y="2308450"/>
            <a:chExt cx="5940497" cy="2403950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60B6CB3-A812-4AAE-949B-B6C77BCBC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73"/>
            <a:stretch/>
          </p:blipFill>
          <p:spPr>
            <a:xfrm>
              <a:off x="1664974" y="2308450"/>
              <a:ext cx="5940497" cy="160235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1302F1E-58C5-4CC8-AF14-CB993205242B}"/>
                </a:ext>
              </a:extLst>
            </p:cNvPr>
            <p:cNvSpPr/>
            <p:nvPr/>
          </p:nvSpPr>
          <p:spPr>
            <a:xfrm>
              <a:off x="2007460" y="4107837"/>
              <a:ext cx="4987054" cy="6045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데이터세트를 메모리와 디스크에 </a:t>
              </a:r>
              <a:r>
                <a:rPr lang="ko-KR" altLang="en-US" sz="14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캐싱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했기 때문에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데이터세트를 재생성 하지 않아 연산속도가 빨라 짐을 확인 </a:t>
              </a: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4BE06BDB-4B81-4925-B0AC-5443842C423C}"/>
                </a:ext>
              </a:extLst>
            </p:cNvPr>
            <p:cNvSpPr/>
            <p:nvPr/>
          </p:nvSpPr>
          <p:spPr>
            <a:xfrm>
              <a:off x="1664974" y="2846973"/>
              <a:ext cx="582468" cy="198582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EB078578-6EE3-4F71-BBAB-949EE6641600}"/>
                </a:ext>
              </a:extLst>
            </p:cNvPr>
            <p:cNvSpPr/>
            <p:nvPr/>
          </p:nvSpPr>
          <p:spPr>
            <a:xfrm>
              <a:off x="1664974" y="3713155"/>
              <a:ext cx="582468" cy="198582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857D888B-E1F8-4BCD-ADD7-3A5C78A4DCCC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1956208" y="3045555"/>
              <a:ext cx="0" cy="667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994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–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NAT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3E833A3-073B-4496-988F-2A5F831619D0}"/>
              </a:ext>
            </a:extLst>
          </p:cNvPr>
          <p:cNvGrpSpPr/>
          <p:nvPr/>
        </p:nvGrpSpPr>
        <p:grpSpPr>
          <a:xfrm>
            <a:off x="1858130" y="2060891"/>
            <a:ext cx="5427740" cy="2989252"/>
            <a:chOff x="1858130" y="1858466"/>
            <a:chExt cx="5427740" cy="29892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87A75-38AD-4883-A6C2-6F8796AAA666}"/>
                </a:ext>
              </a:extLst>
            </p:cNvPr>
            <p:cNvSpPr txBox="1"/>
            <p:nvPr/>
          </p:nvSpPr>
          <p:spPr>
            <a:xfrm>
              <a:off x="1858130" y="4159388"/>
              <a:ext cx="5427740" cy="688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NAT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내부의 스파크 드라이버의 웹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UI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4040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port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에 접근하기 위해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Gateway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port forwarding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설정 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80F052D-96DF-4E7C-A8C2-1588BCBC066C}"/>
                </a:ext>
              </a:extLst>
            </p:cNvPr>
            <p:cNvGrpSpPr/>
            <p:nvPr/>
          </p:nvGrpSpPr>
          <p:grpSpPr>
            <a:xfrm>
              <a:off x="2078871" y="1858466"/>
              <a:ext cx="4983513" cy="2099282"/>
              <a:chOff x="1830218" y="1725843"/>
              <a:chExt cx="4983513" cy="209928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381A9E5-84D4-48DC-8056-EEBCE8DFE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218" y="1725843"/>
                <a:ext cx="4983513" cy="2099282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" name="액자 15">
                <a:extLst>
                  <a:ext uri="{FF2B5EF4-FFF2-40B4-BE49-F238E27FC236}">
                    <a16:creationId xmlns:a16="http://schemas.microsoft.com/office/drawing/2014/main" id="{B4220674-23CA-4587-AA1C-AECFB2A12B64}"/>
                  </a:ext>
                </a:extLst>
              </p:cNvPr>
              <p:cNvSpPr/>
              <p:nvPr/>
            </p:nvSpPr>
            <p:spPr>
              <a:xfrm>
                <a:off x="1830218" y="1889413"/>
                <a:ext cx="4933550" cy="155772"/>
              </a:xfrm>
              <a:prstGeom prst="fram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76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제플린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스파크 설정 수정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D29A27F-3028-43C9-BEE4-CA419B63F1E6}"/>
              </a:ext>
            </a:extLst>
          </p:cNvPr>
          <p:cNvGrpSpPr/>
          <p:nvPr/>
        </p:nvGrpSpPr>
        <p:grpSpPr>
          <a:xfrm>
            <a:off x="1259246" y="2316814"/>
            <a:ext cx="6625507" cy="2352089"/>
            <a:chOff x="1329048" y="2135330"/>
            <a:chExt cx="6625507" cy="23520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87A75-38AD-4883-A6C2-6F8796AAA666}"/>
                </a:ext>
              </a:extLst>
            </p:cNvPr>
            <p:cNvSpPr txBox="1"/>
            <p:nvPr/>
          </p:nvSpPr>
          <p:spPr>
            <a:xfrm>
              <a:off x="1329048" y="3791908"/>
              <a:ext cx="6625507" cy="69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제플린에서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스파크 실행 시에는 스파크 인터프리터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master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설정이 필요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또한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위와 같이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master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수정해줘야 스파크 웹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UI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모니터링 가능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531868-4F4E-4909-966A-6BECDEE9B16C}"/>
                </a:ext>
              </a:extLst>
            </p:cNvPr>
            <p:cNvGrpSpPr/>
            <p:nvPr/>
          </p:nvGrpSpPr>
          <p:grpSpPr>
            <a:xfrm>
              <a:off x="2394421" y="2135330"/>
              <a:ext cx="4352416" cy="1394612"/>
              <a:chOff x="2534250" y="2101636"/>
              <a:chExt cx="4352416" cy="1394612"/>
            </a:xfrm>
          </p:grpSpPr>
          <p:pic>
            <p:nvPicPr>
              <p:cNvPr id="3" name="그림 2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F80AD49D-0853-4B81-A518-FF09963C4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250" y="2101636"/>
                <a:ext cx="4352416" cy="1394612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" name="액자 15">
                <a:extLst>
                  <a:ext uri="{FF2B5EF4-FFF2-40B4-BE49-F238E27FC236}">
                    <a16:creationId xmlns:a16="http://schemas.microsoft.com/office/drawing/2014/main" id="{78C87C90-0C09-46B3-9C8B-6004433830AA}"/>
                  </a:ext>
                </a:extLst>
              </p:cNvPr>
              <p:cNvSpPr/>
              <p:nvPr/>
            </p:nvSpPr>
            <p:spPr>
              <a:xfrm>
                <a:off x="2534250" y="2918477"/>
                <a:ext cx="4352416" cy="306353"/>
              </a:xfrm>
              <a:prstGeom prst="fram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65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– Job page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7EE22F-8ED4-4E2B-8AFB-A8CEEA0B500D}"/>
              </a:ext>
            </a:extLst>
          </p:cNvPr>
          <p:cNvGrpSpPr/>
          <p:nvPr/>
        </p:nvGrpSpPr>
        <p:grpSpPr>
          <a:xfrm>
            <a:off x="2226581" y="1344095"/>
            <a:ext cx="4690838" cy="4267677"/>
            <a:chOff x="2226581" y="1218452"/>
            <a:chExt cx="4690838" cy="42676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87A75-38AD-4883-A6C2-6F8796AAA666}"/>
                </a:ext>
              </a:extLst>
            </p:cNvPr>
            <p:cNvSpPr txBox="1"/>
            <p:nvPr/>
          </p:nvSpPr>
          <p:spPr>
            <a:xfrm>
              <a:off x="2480797" y="1218452"/>
              <a:ext cx="4179664" cy="36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Job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ID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2, 3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 두 개의 </a:t>
              </a:r>
              <a:r>
                <a: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count 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액션을 수행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779E8CC-407F-4342-AD0E-F81008909DB7}"/>
                </a:ext>
              </a:extLst>
            </p:cNvPr>
            <p:cNvGrpSpPr/>
            <p:nvPr/>
          </p:nvGrpSpPr>
          <p:grpSpPr>
            <a:xfrm>
              <a:off x="2226581" y="1762981"/>
              <a:ext cx="4690838" cy="3723148"/>
              <a:chOff x="169883" y="1512486"/>
              <a:chExt cx="4690838" cy="3723148"/>
            </a:xfrm>
          </p:grpSpPr>
          <p:pic>
            <p:nvPicPr>
              <p:cNvPr id="3" name="그림 2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DB56A720-B994-4E5B-9FF2-0540B62F8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883" y="1512486"/>
                <a:ext cx="4690838" cy="372314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" name="액자 15">
                <a:extLst>
                  <a:ext uri="{FF2B5EF4-FFF2-40B4-BE49-F238E27FC236}">
                    <a16:creationId xmlns:a16="http://schemas.microsoft.com/office/drawing/2014/main" id="{AB096BCC-FD36-4BD3-A443-AFB18AF1EB05}"/>
                  </a:ext>
                </a:extLst>
              </p:cNvPr>
              <p:cNvSpPr/>
              <p:nvPr/>
            </p:nvSpPr>
            <p:spPr>
              <a:xfrm>
                <a:off x="262129" y="3679953"/>
                <a:ext cx="4533235" cy="766403"/>
              </a:xfrm>
              <a:prstGeom prst="frame">
                <a:avLst>
                  <a:gd name="adj1" fmla="val 4303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019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3112</TotalTime>
  <Words>281</Words>
  <Application>Microsoft Office PowerPoint</Application>
  <PresentationFormat>화면 슬라이드 쇼(4:3)</PresentationFormat>
  <Paragraphs>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나눔바른고딕 UltraLight</vt:lpstr>
      <vt:lpstr>Wingdings</vt:lpstr>
      <vt:lpstr>HY헤드라인M</vt:lpstr>
      <vt:lpstr>나눔바른고딕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253</cp:revision>
  <dcterms:created xsi:type="dcterms:W3CDTF">2015-01-21T11:35:38Z</dcterms:created>
  <dcterms:modified xsi:type="dcterms:W3CDTF">2020-06-23T16:08:32Z</dcterms:modified>
</cp:coreProperties>
</file>