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71" r:id="rId2"/>
    <p:sldId id="291" r:id="rId3"/>
    <p:sldId id="286" r:id="rId4"/>
    <p:sldId id="324" r:id="rId5"/>
    <p:sldId id="334" r:id="rId6"/>
    <p:sldId id="323" r:id="rId7"/>
    <p:sldId id="330" r:id="rId8"/>
    <p:sldId id="331" r:id="rId9"/>
    <p:sldId id="338" r:id="rId10"/>
    <p:sldId id="337" r:id="rId11"/>
    <p:sldId id="339" r:id="rId12"/>
    <p:sldId id="315" r:id="rId13"/>
  </p:sldIdLst>
  <p:sldSz cx="9144000" cy="6858000" type="screen4x3"/>
  <p:notesSz cx="6858000" cy="9144000"/>
  <p:embeddedFontLst>
    <p:embeddedFont>
      <p:font typeface="나눔바른고딕" panose="020B0600000101010101" charset="-127"/>
      <p:regular r:id="rId16"/>
      <p:bold r:id="rId17"/>
    </p:embeddedFont>
    <p:embeddedFont>
      <p:font typeface="HY헤드라인M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메지니" initials="메" lastIdx="2" clrIdx="0">
    <p:extLst>
      <p:ext uri="{19B8F6BF-5375-455C-9EA6-DF929625EA0E}">
        <p15:presenceInfo xmlns:p15="http://schemas.microsoft.com/office/powerpoint/2012/main" userId="메지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88F"/>
    <a:srgbClr val="B2E28E"/>
    <a:srgbClr val="89D351"/>
    <a:srgbClr val="ABE084"/>
    <a:srgbClr val="D1EEBC"/>
    <a:srgbClr val="F14955"/>
    <a:srgbClr val="F68A92"/>
    <a:srgbClr val="FBCDD0"/>
    <a:srgbClr val="F8A2A8"/>
    <a:srgbClr val="F47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2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98" y="120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98" y="3237764"/>
            <a:ext cx="24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Term</a:t>
            </a:r>
            <a:r>
              <a:rPr lang="ko-KR" altLang="en-US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 - 3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3D4CC-0044-4F2A-ACF3-C4AD30C860E8}"/>
              </a:ext>
            </a:extLst>
          </p:cNvPr>
          <p:cNvSpPr txBox="1"/>
          <p:nvPr/>
        </p:nvSpPr>
        <p:spPr>
          <a:xfrm>
            <a:off x="169882" y="347891"/>
            <a:ext cx="6834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UDF (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인라인 함수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확진자별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지역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(match)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10A545-04E2-49A2-8861-22AD0CCA241C}"/>
              </a:ext>
            </a:extLst>
          </p:cNvPr>
          <p:cNvSpPr/>
          <p:nvPr/>
        </p:nvSpPr>
        <p:spPr>
          <a:xfrm>
            <a:off x="4856480" y="3022343"/>
            <a:ext cx="3962400" cy="813314"/>
          </a:xfrm>
          <a:prstGeom prst="rect">
            <a:avLst/>
          </a:prstGeom>
          <a:solidFill>
            <a:srgbClr val="B2E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match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사용하여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중복되는 지역들을 하나의 지역으로 정의해서 묶어 줌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9AF244-7211-498B-A9E5-D262707F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3" y="1093700"/>
            <a:ext cx="3627118" cy="51272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7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6EAD92-7E3A-486D-B8EA-EE848BDC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185987"/>
            <a:ext cx="8134350" cy="2486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3D4CC-0044-4F2A-ACF3-C4AD30C860E8}"/>
              </a:ext>
            </a:extLst>
          </p:cNvPr>
          <p:cNvSpPr txBox="1"/>
          <p:nvPr/>
        </p:nvSpPr>
        <p:spPr>
          <a:xfrm>
            <a:off x="169882" y="347891"/>
            <a:ext cx="6834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UDF (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인라인 함수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확진자별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지역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(match)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10A545-04E2-49A2-8861-22AD0CCA241C}"/>
              </a:ext>
            </a:extLst>
          </p:cNvPr>
          <p:cNvSpPr/>
          <p:nvPr/>
        </p:nvSpPr>
        <p:spPr>
          <a:xfrm>
            <a:off x="5023533" y="3123942"/>
            <a:ext cx="3962400" cy="813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앞서 보였던 지역 결과와는 달리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중복되는 지역들이 하나로 묶여 카운트 됨을 확인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44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685915B-0AFA-4774-A6DE-B4DA20092123}"/>
              </a:ext>
            </a:extLst>
          </p:cNvPr>
          <p:cNvGrpSpPr/>
          <p:nvPr/>
        </p:nvGrpSpPr>
        <p:grpSpPr>
          <a:xfrm>
            <a:off x="810740" y="2388477"/>
            <a:ext cx="7560000" cy="646331"/>
            <a:chOff x="810740" y="874438"/>
            <a:chExt cx="7560000" cy="646331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810740" y="1484902"/>
              <a:ext cx="75600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810740" y="874438"/>
              <a:ext cx="2485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CONTENTS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09368" y="3621471"/>
            <a:ext cx="3326920" cy="369332"/>
            <a:chOff x="1369366" y="2489976"/>
            <a:chExt cx="4027856" cy="369332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916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Dataset</a:t>
              </a:r>
              <a:r>
                <a: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b="1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캐싱</a:t>
              </a:r>
              <a:endParaRPr lang="ko-KR" altLang="en-US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6DC370-FD90-45A1-9724-CAFFED3285E5}"/>
              </a:ext>
            </a:extLst>
          </p:cNvPr>
          <p:cNvGrpSpPr/>
          <p:nvPr/>
        </p:nvGrpSpPr>
        <p:grpSpPr>
          <a:xfrm>
            <a:off x="809368" y="4651163"/>
            <a:ext cx="3761261" cy="369332"/>
            <a:chOff x="1369366" y="2489976"/>
            <a:chExt cx="4553706" cy="36933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A11C4CF-138D-4A25-875A-148221941680}"/>
                </a:ext>
              </a:extLst>
            </p:cNvPr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208DDA-338D-4753-8896-C8584A98C7CE}"/>
                  </a:ext>
                </a:extLst>
              </p:cNvPr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306CC65-0E60-43D3-B76E-B6B25DBAACA9}"/>
                  </a:ext>
                </a:extLst>
              </p:cNvPr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C42C9-0599-4E94-A536-BE4CA4FBB7AB}"/>
                </a:ext>
              </a:extLst>
            </p:cNvPr>
            <p:cNvSpPr txBox="1"/>
            <p:nvPr/>
          </p:nvSpPr>
          <p:spPr>
            <a:xfrm>
              <a:off x="2480883" y="2498507"/>
              <a:ext cx="3442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사용자 정의 함수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6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7780" y="2671293"/>
            <a:ext cx="367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 </a:t>
            </a:r>
            <a:r>
              <a:rPr lang="ko-KR" altLang="en-US" sz="32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캐싱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FF395-5849-4E5D-929B-B7D46F0102C4}"/>
              </a:ext>
            </a:extLst>
          </p:cNvPr>
          <p:cNvSpPr txBox="1"/>
          <p:nvPr/>
        </p:nvSpPr>
        <p:spPr>
          <a:xfrm>
            <a:off x="169883" y="347891"/>
            <a:ext cx="3921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캐싱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DF6BE8-08B9-4EC7-B6BD-ACFB0CFC1BFA}"/>
              </a:ext>
            </a:extLst>
          </p:cNvPr>
          <p:cNvGrpSpPr/>
          <p:nvPr/>
        </p:nvGrpSpPr>
        <p:grpSpPr>
          <a:xfrm>
            <a:off x="799058" y="1336486"/>
            <a:ext cx="7716292" cy="4444204"/>
            <a:chOff x="208779" y="1052707"/>
            <a:chExt cx="8306570" cy="487850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CC232FF-F013-4969-8E0C-2AF4521028BB}"/>
                </a:ext>
              </a:extLst>
            </p:cNvPr>
            <p:cNvGrpSpPr/>
            <p:nvPr/>
          </p:nvGrpSpPr>
          <p:grpSpPr>
            <a:xfrm>
              <a:off x="208779" y="1052707"/>
              <a:ext cx="7343775" cy="4878507"/>
              <a:chOff x="169883" y="874424"/>
              <a:chExt cx="7343775" cy="487850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2BF8B24-AC55-4C58-B1A3-86D7CE603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883" y="3628856"/>
                <a:ext cx="7343775" cy="212407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E24C2D1-5343-406B-B6AD-645D1D407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450" y="874424"/>
                <a:ext cx="7315200" cy="244792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FACFA12-FABF-490C-9AC4-47D573288738}"/>
                </a:ext>
              </a:extLst>
            </p:cNvPr>
            <p:cNvGrpSpPr/>
            <p:nvPr/>
          </p:nvGrpSpPr>
          <p:grpSpPr>
            <a:xfrm>
              <a:off x="4783857" y="1879505"/>
              <a:ext cx="3731492" cy="3992132"/>
              <a:chOff x="4107520" y="2371523"/>
              <a:chExt cx="3731492" cy="3992132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54250D6-2018-48F8-A7BC-2F0C93B123D9}"/>
                  </a:ext>
                </a:extLst>
              </p:cNvPr>
              <p:cNvSpPr/>
              <p:nvPr/>
            </p:nvSpPr>
            <p:spPr>
              <a:xfrm>
                <a:off x="5483738" y="2371523"/>
                <a:ext cx="2355273" cy="3971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Case</a:t>
                </a:r>
                <a:r>
                  <a:rPr lang="ko-KR" alt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class</a:t>
                </a:r>
                <a:r>
                  <a:rPr lang="ko-KR" alt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정의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58F850D-4CC3-481E-BD39-6F8BED78620D}"/>
                  </a:ext>
                </a:extLst>
              </p:cNvPr>
              <p:cNvSpPr/>
              <p:nvPr/>
            </p:nvSpPr>
            <p:spPr>
              <a:xfrm>
                <a:off x="4449268" y="3759519"/>
                <a:ext cx="3389744" cy="3971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데이터 적재 후 데이터세트 생성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4740A75-ACD8-47F7-B700-E40E170A1D9B}"/>
                  </a:ext>
                </a:extLst>
              </p:cNvPr>
              <p:cNvSpPr/>
              <p:nvPr/>
            </p:nvSpPr>
            <p:spPr>
              <a:xfrm>
                <a:off x="4107520" y="4783320"/>
                <a:ext cx="3731491" cy="39716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데이터세트를 메모리와 디스크에 </a:t>
                </a:r>
                <a:r>
                  <a:rPr lang="ko-KR" altLang="en-US" sz="12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캐싱</a:t>
                </a:r>
                <a:endPara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320FCE3-E713-4CEC-BCC6-F13B63008FDE}"/>
                  </a:ext>
                </a:extLst>
              </p:cNvPr>
              <p:cNvSpPr/>
              <p:nvPr/>
            </p:nvSpPr>
            <p:spPr>
              <a:xfrm>
                <a:off x="5483737" y="5966491"/>
                <a:ext cx="2355273" cy="39716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변환 정의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27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921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캐싱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40ACA2-B033-498A-86FD-FC0FCB6D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5" y="946105"/>
            <a:ext cx="6375792" cy="52514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54250D6-2018-48F8-A7BC-2F0C93B123D9}"/>
              </a:ext>
            </a:extLst>
          </p:cNvPr>
          <p:cNvSpPr/>
          <p:nvPr/>
        </p:nvSpPr>
        <p:spPr>
          <a:xfrm>
            <a:off x="5928976" y="2648268"/>
            <a:ext cx="2239664" cy="378653"/>
          </a:xfrm>
          <a:prstGeom prst="rect">
            <a:avLst/>
          </a:prstGeom>
          <a:solidFill>
            <a:srgbClr val="F9E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액션 적용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– 1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20FCE3-E713-4CEC-BCC6-F13B63008FDE}"/>
              </a:ext>
            </a:extLst>
          </p:cNvPr>
          <p:cNvSpPr/>
          <p:nvPr/>
        </p:nvSpPr>
        <p:spPr>
          <a:xfrm>
            <a:off x="5905352" y="5768460"/>
            <a:ext cx="2239664" cy="378653"/>
          </a:xfrm>
          <a:prstGeom prst="rect">
            <a:avLst/>
          </a:prstGeom>
          <a:solidFill>
            <a:srgbClr val="F4A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 </a:t>
            </a: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캐싱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해제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F2596-18E5-41D2-8CA5-BC329729F1B9}"/>
              </a:ext>
            </a:extLst>
          </p:cNvPr>
          <p:cNvSpPr/>
          <p:nvPr/>
        </p:nvSpPr>
        <p:spPr>
          <a:xfrm>
            <a:off x="5905353" y="4872644"/>
            <a:ext cx="2239664" cy="378653"/>
          </a:xfrm>
          <a:prstGeom prst="rect">
            <a:avLst/>
          </a:prstGeom>
          <a:solidFill>
            <a:srgbClr val="F3C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액션 적용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– 2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1F9C150-8441-456D-B766-B741F9A83A4B}"/>
              </a:ext>
            </a:extLst>
          </p:cNvPr>
          <p:cNvGrpSpPr/>
          <p:nvPr/>
        </p:nvGrpSpPr>
        <p:grpSpPr>
          <a:xfrm>
            <a:off x="1213163" y="2813413"/>
            <a:ext cx="5820588" cy="2424853"/>
            <a:chOff x="1101403" y="2792941"/>
            <a:chExt cx="6121040" cy="254339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740A75-ACD8-47F7-B700-E40E170A1D9B}"/>
                </a:ext>
              </a:extLst>
            </p:cNvPr>
            <p:cNvSpPr/>
            <p:nvPr/>
          </p:nvSpPr>
          <p:spPr>
            <a:xfrm>
              <a:off x="2235389" y="3749098"/>
              <a:ext cx="4987054" cy="604563"/>
            </a:xfrm>
            <a:prstGeom prst="rect">
              <a:avLst/>
            </a:prstGeom>
            <a:solidFill>
              <a:srgbClr val="E762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데이터세트를 메모리와 디스크에 </a:t>
              </a:r>
              <a:r>
                <a:rPr lang="ko-KR" alt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캐싱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했기 때문에</a:t>
              </a:r>
              <a:endPara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데이터세트를 재생성 하지 않아 연산속도가 빨라 짐을 확인 </a:t>
              </a: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415AC6A8-BFA4-4535-855C-2A0A1627A6BA}"/>
                </a:ext>
              </a:extLst>
            </p:cNvPr>
            <p:cNvSpPr/>
            <p:nvPr/>
          </p:nvSpPr>
          <p:spPr>
            <a:xfrm>
              <a:off x="1101403" y="2792941"/>
              <a:ext cx="582468" cy="212960"/>
            </a:xfrm>
            <a:prstGeom prst="frame">
              <a:avLst/>
            </a:prstGeom>
            <a:solidFill>
              <a:srgbClr val="E7625F"/>
            </a:solidFill>
            <a:ln>
              <a:solidFill>
                <a:srgbClr val="E762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38B78677-9BEC-4067-963F-31E71755ADBE}"/>
                </a:ext>
              </a:extLst>
            </p:cNvPr>
            <p:cNvSpPr/>
            <p:nvPr/>
          </p:nvSpPr>
          <p:spPr>
            <a:xfrm>
              <a:off x="1101403" y="5123379"/>
              <a:ext cx="582468" cy="212960"/>
            </a:xfrm>
            <a:prstGeom prst="frame">
              <a:avLst/>
            </a:prstGeom>
            <a:solidFill>
              <a:srgbClr val="E7625F"/>
            </a:solidFill>
            <a:ln>
              <a:solidFill>
                <a:srgbClr val="E762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B04F31E3-6153-4872-8CA8-01F451C17E8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65399" y="2894863"/>
              <a:ext cx="9236" cy="2380016"/>
            </a:xfrm>
            <a:prstGeom prst="bentConnector3">
              <a:avLst>
                <a:gd name="adj1" fmla="val -4325162"/>
              </a:avLst>
            </a:prstGeom>
            <a:ln w="19050">
              <a:solidFill>
                <a:srgbClr val="E762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9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2691" y="2671293"/>
            <a:ext cx="433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정의 함수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8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ACBA2-AF3C-4B42-97FC-2EDF95E4142A}"/>
              </a:ext>
            </a:extLst>
          </p:cNvPr>
          <p:cNvSpPr txBox="1"/>
          <p:nvPr/>
        </p:nvSpPr>
        <p:spPr>
          <a:xfrm>
            <a:off x="169883" y="347891"/>
            <a:ext cx="521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UDF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확진자별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시간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6E7488-8688-40AC-BA87-A8E5EE5D38A6}"/>
              </a:ext>
            </a:extLst>
          </p:cNvPr>
          <p:cNvGrpSpPr/>
          <p:nvPr/>
        </p:nvGrpSpPr>
        <p:grpSpPr>
          <a:xfrm>
            <a:off x="702445" y="1223165"/>
            <a:ext cx="8029572" cy="4795798"/>
            <a:chOff x="169883" y="801134"/>
            <a:chExt cx="8804234" cy="54604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92814E-864D-429B-BA21-B8BEDF54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883" y="801134"/>
              <a:ext cx="7919040" cy="546045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E9820D-C5F0-4269-A4EB-F88D1DDA9B84}"/>
                </a:ext>
              </a:extLst>
            </p:cNvPr>
            <p:cNvSpPr/>
            <p:nvPr/>
          </p:nvSpPr>
          <p:spPr>
            <a:xfrm>
              <a:off x="4126416" y="876444"/>
              <a:ext cx="4847701" cy="1140425"/>
            </a:xfrm>
            <a:prstGeom prst="rect">
              <a:avLst/>
            </a:prstGeom>
            <a:solidFill>
              <a:srgbClr val="FBCDD0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UDF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함수 정의</a:t>
              </a:r>
              <a:endPara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‘ : ’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기준으로 문자를 나눠 각 배열에 저장</a:t>
              </a:r>
              <a:endPara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배열의 첫 번째 값 부터 꺼내 옴</a:t>
              </a:r>
              <a:endPara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DD77C9-E33A-4B2C-934F-62742DEB74FF}"/>
                </a:ext>
              </a:extLst>
            </p:cNvPr>
            <p:cNvSpPr/>
            <p:nvPr/>
          </p:nvSpPr>
          <p:spPr>
            <a:xfrm>
              <a:off x="6618844" y="2848881"/>
              <a:ext cx="2355273" cy="397164"/>
            </a:xfrm>
            <a:prstGeom prst="rect">
              <a:avLst/>
            </a:prstGeom>
            <a:solidFill>
              <a:srgbClr val="F8A2A8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UDF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함수 등록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2A8260-5C91-45CA-946A-6203AA238DCC}"/>
                </a:ext>
              </a:extLst>
            </p:cNvPr>
            <p:cNvSpPr/>
            <p:nvPr/>
          </p:nvSpPr>
          <p:spPr>
            <a:xfrm>
              <a:off x="2100105" y="4038278"/>
              <a:ext cx="6874012" cy="1140424"/>
            </a:xfrm>
            <a:prstGeom prst="rect">
              <a:avLst/>
            </a:prstGeom>
            <a:solidFill>
              <a:srgbClr val="F68A92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SQL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질의 적용 및 실행</a:t>
              </a:r>
              <a:endPara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col Time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 존재하는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Null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값은 제외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(= str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형식에 어긋나지 않게 하기 위함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내림차순으로 상위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10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개의 값만 추출</a:t>
              </a:r>
              <a:endPara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48A2F1-72D7-4A2B-B7C3-0AB15FD5F6E1}"/>
                </a:ext>
              </a:extLst>
            </p:cNvPr>
            <p:cNvSpPr/>
            <p:nvPr/>
          </p:nvSpPr>
          <p:spPr>
            <a:xfrm>
              <a:off x="2100105" y="5538967"/>
              <a:ext cx="6874012" cy="373251"/>
            </a:xfrm>
            <a:prstGeom prst="rect">
              <a:avLst/>
            </a:prstGeom>
            <a:solidFill>
              <a:srgbClr val="F14955">
                <a:alpha val="8666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즉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‘ : ’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기준으로 각 시간대별로 나누어 카운트 하는 함수 생성</a:t>
              </a:r>
              <a:endPara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77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3D4CC-0044-4F2A-ACF3-C4AD30C860E8}"/>
              </a:ext>
            </a:extLst>
          </p:cNvPr>
          <p:cNvSpPr txBox="1"/>
          <p:nvPr/>
        </p:nvSpPr>
        <p:spPr>
          <a:xfrm>
            <a:off x="169882" y="347891"/>
            <a:ext cx="6834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UDF (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인라인 함수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확진자별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지역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899896-54F9-4B56-B2C7-41CAE63C6F52}"/>
              </a:ext>
            </a:extLst>
          </p:cNvPr>
          <p:cNvGrpSpPr/>
          <p:nvPr/>
        </p:nvGrpSpPr>
        <p:grpSpPr>
          <a:xfrm>
            <a:off x="870923" y="1574905"/>
            <a:ext cx="7847627" cy="4290690"/>
            <a:chOff x="169883" y="1058608"/>
            <a:chExt cx="8778068" cy="47529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C1397B4-8EA8-4015-8641-27041FC7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883" y="1058608"/>
              <a:ext cx="8058150" cy="475297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F10A545-04E2-49A2-8861-22AD0CCA241C}"/>
                </a:ext>
              </a:extLst>
            </p:cNvPr>
            <p:cNvSpPr/>
            <p:nvPr/>
          </p:nvSpPr>
          <p:spPr>
            <a:xfrm>
              <a:off x="5369780" y="1482275"/>
              <a:ext cx="3578171" cy="1003531"/>
            </a:xfrm>
            <a:prstGeom prst="rect">
              <a:avLst/>
            </a:prstGeom>
            <a:solidFill>
              <a:srgbClr val="D1E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UDF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인라인 함수 등록</a:t>
              </a:r>
              <a:endPara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공백을 기준으로 문자를 나눠 배열에 저장</a:t>
              </a:r>
              <a:endPara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배열의 첫 번째 값 부터 꺼내 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C86634-76F0-4216-BD4C-2EBCC60D2B44}"/>
                </a:ext>
              </a:extLst>
            </p:cNvPr>
            <p:cNvSpPr/>
            <p:nvPr/>
          </p:nvSpPr>
          <p:spPr>
            <a:xfrm>
              <a:off x="5369779" y="3739127"/>
              <a:ext cx="3578171" cy="690717"/>
            </a:xfrm>
            <a:prstGeom prst="rect">
              <a:avLst/>
            </a:prstGeom>
            <a:solidFill>
              <a:srgbClr val="ABE0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SQL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질의 적용 및 실행</a:t>
              </a:r>
              <a:endPara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내림차순으로 상위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10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개의 값만 추출</a:t>
              </a:r>
              <a:endPara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F10D2F-C869-4561-8F82-3479835D60D3}"/>
                </a:ext>
              </a:extLst>
            </p:cNvPr>
            <p:cNvSpPr/>
            <p:nvPr/>
          </p:nvSpPr>
          <p:spPr>
            <a:xfrm>
              <a:off x="3228079" y="5169751"/>
              <a:ext cx="5719872" cy="437213"/>
            </a:xfrm>
            <a:prstGeom prst="rect">
              <a:avLst/>
            </a:prstGeom>
            <a:solidFill>
              <a:srgbClr val="89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즉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공백을 기준으로 각 지역 별로 나누어 카운트 하는 인라인 함수 생성</a:t>
              </a:r>
              <a:endPara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61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3D4CC-0044-4F2A-ACF3-C4AD30C860E8}"/>
              </a:ext>
            </a:extLst>
          </p:cNvPr>
          <p:cNvSpPr txBox="1"/>
          <p:nvPr/>
        </p:nvSpPr>
        <p:spPr>
          <a:xfrm>
            <a:off x="169882" y="347891"/>
            <a:ext cx="6834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UDF (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인라인 함수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확진자별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지역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1397B4-8EA8-4015-8641-27041FC7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92" r="72177"/>
          <a:stretch/>
        </p:blipFill>
        <p:spPr>
          <a:xfrm>
            <a:off x="1024150" y="2114660"/>
            <a:ext cx="2563157" cy="26286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10D2F-C869-4561-8F82-3479835D60D3}"/>
              </a:ext>
            </a:extLst>
          </p:cNvPr>
          <p:cNvSpPr/>
          <p:nvPr/>
        </p:nvSpPr>
        <p:spPr>
          <a:xfrm>
            <a:off x="3787842" y="3081020"/>
            <a:ext cx="5113588" cy="695960"/>
          </a:xfrm>
          <a:prstGeom prst="rect">
            <a:avLst/>
          </a:prstGeom>
          <a:solidFill>
            <a:srgbClr val="FB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인라인 함수 생성 후 결과를 보니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동일한 지역임에도 불구하고 각각 나뉘어 카운트 됨을 확인 함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6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13265</TotalTime>
  <Words>301</Words>
  <Application>Microsoft Office PowerPoint</Application>
  <PresentationFormat>화면 슬라이드 쇼(4:3)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나눔바른고딕</vt:lpstr>
      <vt:lpstr>나눔바른고딕 UltraLight</vt:lpstr>
      <vt:lpstr>HY헤드라인M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289</cp:revision>
  <dcterms:created xsi:type="dcterms:W3CDTF">2015-01-21T11:35:38Z</dcterms:created>
  <dcterms:modified xsi:type="dcterms:W3CDTF">2020-06-14T13:49:32Z</dcterms:modified>
</cp:coreProperties>
</file>