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71" r:id="rId2"/>
    <p:sldId id="291" r:id="rId3"/>
    <p:sldId id="286" r:id="rId4"/>
    <p:sldId id="316" r:id="rId5"/>
    <p:sldId id="318" r:id="rId6"/>
    <p:sldId id="319" r:id="rId7"/>
    <p:sldId id="320" r:id="rId8"/>
    <p:sldId id="315" r:id="rId9"/>
  </p:sldIdLst>
  <p:sldSz cx="9144000" cy="6858000" type="screen4x3"/>
  <p:notesSz cx="6858000" cy="9144000"/>
  <p:embeddedFontLst>
    <p:embeddedFont>
      <p:font typeface="나눔바른고딕" panose="020B0600000101010101" charset="-127"/>
      <p:regular r:id="rId12"/>
      <p:bold r:id="rId13"/>
    </p:embeddedFont>
    <p:embeddedFont>
      <p:font typeface="HY헤드라인M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1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9F"/>
    <a:srgbClr val="FEC45C"/>
    <a:srgbClr val="FEE6A4"/>
    <a:srgbClr val="FDB8A5"/>
    <a:srgbClr val="B9ABF7"/>
    <a:srgbClr val="A795F5"/>
    <a:srgbClr val="99CC00"/>
    <a:srgbClr val="FF6699"/>
    <a:srgbClr val="4C4A4A"/>
    <a:srgbClr val="2C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2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Term Project - 4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955350" y="3447052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5350" y="2836588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55350" y="3670363"/>
            <a:ext cx="7479820" cy="1916532"/>
            <a:chOff x="1369366" y="2489976"/>
            <a:chExt cx="9055713" cy="19165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2" y="2498507"/>
              <a:ext cx="2519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스파크 응용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2" y="2894299"/>
              <a:ext cx="7944197" cy="1512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corona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응용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스파크 응용 구축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corona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응용 빌드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corona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응용 실행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0" y="2671293"/>
            <a:ext cx="3188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</a:t>
            </a:r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스파크 응용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응용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스크립트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59246" y="3796222"/>
            <a:ext cx="6625507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SBT 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스크립트 작성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응용을 빌드하기 위한 라이브러리들의 버전 등 종속성 정보를 기술</a:t>
            </a:r>
            <a:endParaRPr lang="en-US" altLang="ko-KR" sz="12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은 기존의 설정의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1.0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현 버전에 맞도록 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1.3</a:t>
            </a:r>
            <a:r>
              <a:rPr lang="ko-KR" altLang="en-US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변경</a:t>
            </a:r>
            <a:r>
              <a: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FFFAFAC8-8270-4226-8847-D7D58DF1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32" y="2550945"/>
            <a:ext cx="6053138" cy="87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FF1CCE1-0C29-4602-914F-646A97453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338424"/>
            <a:ext cx="5335950" cy="45260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응용 구축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corona.scala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17995F-BD59-4CAD-AFBB-541EAAFD55E3}"/>
              </a:ext>
            </a:extLst>
          </p:cNvPr>
          <p:cNvGrpSpPr/>
          <p:nvPr/>
        </p:nvGrpSpPr>
        <p:grpSpPr>
          <a:xfrm>
            <a:off x="5910365" y="1338424"/>
            <a:ext cx="2711710" cy="3609769"/>
            <a:chOff x="6072290" y="1346817"/>
            <a:chExt cx="2711710" cy="3609769"/>
          </a:xfrm>
        </p:grpSpPr>
        <p:sp>
          <p:nvSpPr>
            <p:cNvPr id="13" name="TextBox 12"/>
            <p:cNvSpPr txBox="1"/>
            <p:nvPr/>
          </p:nvSpPr>
          <p:spPr>
            <a:xfrm>
              <a:off x="6072291" y="1346817"/>
              <a:ext cx="2684103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SparkSession</a:t>
              </a:r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클래스 </a:t>
              </a:r>
              <a:r>
                <a:rPr lang="ko-KR" altLang="en-US" sz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임포트</a:t>
              </a:r>
              <a:endPara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24B285-12DC-4F2C-AFF4-7063A596E0D5}"/>
                </a:ext>
              </a:extLst>
            </p:cNvPr>
            <p:cNvSpPr txBox="1"/>
            <p:nvPr/>
          </p:nvSpPr>
          <p:spPr>
            <a:xfrm>
              <a:off x="6078896" y="1779122"/>
              <a:ext cx="2684103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클래스 정의</a:t>
              </a:r>
              <a:endPara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DF0B4D-FD32-4021-BCC8-93508932DF60}"/>
                </a:ext>
              </a:extLst>
            </p:cNvPr>
            <p:cNvSpPr txBox="1"/>
            <p:nvPr/>
          </p:nvSpPr>
          <p:spPr>
            <a:xfrm>
              <a:off x="6078895" y="2126100"/>
              <a:ext cx="2684103" cy="2769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SparkSession</a:t>
              </a:r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객체 생성</a:t>
              </a:r>
              <a:endPara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7D1608-3042-4763-B31E-D555556A0B8A}"/>
                </a:ext>
              </a:extLst>
            </p:cNvPr>
            <p:cNvSpPr txBox="1"/>
            <p:nvPr/>
          </p:nvSpPr>
          <p:spPr>
            <a:xfrm>
              <a:off x="6078895" y="2473879"/>
              <a:ext cx="2684103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Spark.implicits</a:t>
              </a:r>
              <a:r>
                <a:rPr lang="en-US" altLang="ko-KR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import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4851B3-B956-4E7C-B3A1-9A24A43C629C}"/>
                </a:ext>
              </a:extLst>
            </p:cNvPr>
            <p:cNvSpPr txBox="1"/>
            <p:nvPr/>
          </p:nvSpPr>
          <p:spPr>
            <a:xfrm>
              <a:off x="6072290" y="2807834"/>
              <a:ext cx="2684103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콘솔 출력 메시지 수준 조정</a:t>
              </a:r>
              <a:endPara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F90228-8853-42E1-AE24-E5E47DDD7BDC}"/>
                </a:ext>
              </a:extLst>
            </p:cNvPr>
            <p:cNvSpPr txBox="1"/>
            <p:nvPr/>
          </p:nvSpPr>
          <p:spPr>
            <a:xfrm>
              <a:off x="6099897" y="4076345"/>
              <a:ext cx="2684103" cy="88024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세트 정의</a:t>
              </a:r>
              <a:endPara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</a:t>
              </a:r>
              <a:endPara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각 유형별 변수 생성 후 출력</a:t>
              </a:r>
              <a:endParaRPr lang="en-US" altLang="ko-K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11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응용 빌드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2F11782-2B6A-439C-809D-073FE1858EDC}"/>
              </a:ext>
            </a:extLst>
          </p:cNvPr>
          <p:cNvGrpSpPr/>
          <p:nvPr/>
        </p:nvGrpSpPr>
        <p:grpSpPr>
          <a:xfrm>
            <a:off x="169883" y="2236670"/>
            <a:ext cx="9868957" cy="2812859"/>
            <a:chOff x="172292" y="1641584"/>
            <a:chExt cx="9868957" cy="2812859"/>
          </a:xfrm>
        </p:grpSpPr>
        <p:sp>
          <p:nvSpPr>
            <p:cNvPr id="13" name="TextBox 12"/>
            <p:cNvSpPr txBox="1"/>
            <p:nvPr/>
          </p:nvSpPr>
          <p:spPr>
            <a:xfrm>
              <a:off x="4611999" y="2175166"/>
              <a:ext cx="4532001" cy="880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Sbt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를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package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화 시켜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  <a:r>
                <a:rPr lang="en-US" altLang="ko-KR" sz="12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scala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파일을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.jar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파일로 변환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WARN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 뜨는게 확인되나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이는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corona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클래스 정의 시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b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</a:b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첫 문자를 대문자로 해주지 않아 뜬 것으로 보임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이상 없음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</p:txBody>
        </p:sp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510BDF7-D81C-4751-931B-A8AA69239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315"/>
            <a:stretch/>
          </p:blipFill>
          <p:spPr>
            <a:xfrm>
              <a:off x="172292" y="1641584"/>
              <a:ext cx="4399708" cy="1947407"/>
            </a:xfrm>
            <a:prstGeom prst="rect">
              <a:avLst/>
            </a:prstGeom>
          </p:spPr>
        </p:pic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02606C1-0C18-4E4F-9CEF-3B3942FEE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079" r="11700" b="288"/>
            <a:stretch/>
          </p:blipFill>
          <p:spPr>
            <a:xfrm>
              <a:off x="172292" y="4212840"/>
              <a:ext cx="4399708" cy="24160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5927E5-5E69-475A-83D6-2FCC852D7468}"/>
                </a:ext>
              </a:extLst>
            </p:cNvPr>
            <p:cNvSpPr txBox="1"/>
            <p:nvPr/>
          </p:nvSpPr>
          <p:spPr>
            <a:xfrm>
              <a:off x="4611999" y="4128200"/>
              <a:ext cx="5429250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생성 된 </a:t>
              </a:r>
              <a:r>
                <a:rPr lang="en-US" altLang="ko-KR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Jar </a:t>
              </a:r>
              <a:r>
                <a:rPr lang="ko-KR" altLang="en-US" sz="12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파일 확인</a:t>
              </a:r>
              <a:endParaRPr lang="en-US" altLang="ko-KR" sz="12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93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corona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응용 실행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8BC69D2-E4BB-4C93-B64C-904620664AF1}"/>
              </a:ext>
            </a:extLst>
          </p:cNvPr>
          <p:cNvGrpSpPr/>
          <p:nvPr/>
        </p:nvGrpSpPr>
        <p:grpSpPr>
          <a:xfrm>
            <a:off x="2208429" y="1495283"/>
            <a:ext cx="4743450" cy="4067317"/>
            <a:chOff x="2208429" y="1571483"/>
            <a:chExt cx="4743450" cy="406731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56B9D31-5C9D-40E8-A396-70318CA7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429" y="1571483"/>
              <a:ext cx="4743450" cy="273900"/>
            </a:xfrm>
            <a:prstGeom prst="rect">
              <a:avLst/>
            </a:prstGeom>
          </p:spPr>
        </p:pic>
        <p:pic>
          <p:nvPicPr>
            <p:cNvPr id="15" name="그림 14" descr="검은색, 하얀색, 컴퓨터이(가) 표시된 사진&#10;&#10;자동 생성된 설명">
              <a:extLst>
                <a:ext uri="{FF2B5EF4-FFF2-40B4-BE49-F238E27FC236}">
                  <a16:creationId xmlns:a16="http://schemas.microsoft.com/office/drawing/2014/main" id="{1D1F99CB-0C41-46DC-9C4C-86C12482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429" y="1936107"/>
              <a:ext cx="4743450" cy="3702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3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2813</TotalTime>
  <Words>148</Words>
  <Application>Microsoft Office PowerPoint</Application>
  <PresentationFormat>화면 슬라이드 쇼(4:3)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 UltraLight</vt:lpstr>
      <vt:lpstr>맑은 고딕</vt:lpstr>
      <vt:lpstr>HY헤드라인M</vt:lpstr>
      <vt:lpstr>나눔바른고딕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244</cp:revision>
  <dcterms:created xsi:type="dcterms:W3CDTF">2015-01-21T11:35:38Z</dcterms:created>
  <dcterms:modified xsi:type="dcterms:W3CDTF">2020-06-21T07:20:20Z</dcterms:modified>
</cp:coreProperties>
</file>