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71" r:id="rId2"/>
    <p:sldId id="291" r:id="rId3"/>
    <p:sldId id="286" r:id="rId4"/>
    <p:sldId id="316" r:id="rId5"/>
    <p:sldId id="322" r:id="rId6"/>
    <p:sldId id="324" r:id="rId7"/>
    <p:sldId id="325" r:id="rId8"/>
    <p:sldId id="326" r:id="rId9"/>
    <p:sldId id="327" r:id="rId10"/>
    <p:sldId id="328" r:id="rId11"/>
    <p:sldId id="333" r:id="rId12"/>
    <p:sldId id="329" r:id="rId13"/>
    <p:sldId id="338" r:id="rId14"/>
    <p:sldId id="330" r:id="rId15"/>
    <p:sldId id="331" r:id="rId16"/>
    <p:sldId id="336" r:id="rId17"/>
    <p:sldId id="337" r:id="rId18"/>
    <p:sldId id="334" r:id="rId19"/>
    <p:sldId id="335" r:id="rId20"/>
    <p:sldId id="315" r:id="rId21"/>
  </p:sldIdLst>
  <p:sldSz cx="9144000" cy="6858000" type="screen4x3"/>
  <p:notesSz cx="6858000" cy="9144000"/>
  <p:embeddedFontLst>
    <p:embeddedFont>
      <p:font typeface="나눔바른고딕" panose="020B0600000101010101" charset="-127"/>
      <p:regular r:id="rId24"/>
      <p:bold r:id="rId25"/>
    </p:embeddedFont>
    <p:embeddedFont>
      <p:font typeface="HY헤드라인M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1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9F"/>
    <a:srgbClr val="FEC45C"/>
    <a:srgbClr val="FEE6A4"/>
    <a:srgbClr val="FDB8A5"/>
    <a:srgbClr val="B9ABF7"/>
    <a:srgbClr val="A795F5"/>
    <a:srgbClr val="99CC00"/>
    <a:srgbClr val="FF6699"/>
    <a:srgbClr val="4C4A4A"/>
    <a:srgbClr val="2C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2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Monitoring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 1</a:t>
            </a:r>
            <a:r>
              <a:rPr lang="en-US" altLang="ko-KR" sz="1600" baseline="30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count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2E667B-07C1-4F85-80DA-65451030C26B}"/>
              </a:ext>
            </a:extLst>
          </p:cNvPr>
          <p:cNvGrpSpPr/>
          <p:nvPr/>
        </p:nvGrpSpPr>
        <p:grpSpPr>
          <a:xfrm>
            <a:off x="146731" y="2141290"/>
            <a:ext cx="8890985" cy="2967304"/>
            <a:chOff x="157163" y="2327489"/>
            <a:chExt cx="8890985" cy="29673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CB7E5FF-B086-46D0-967E-BE77D2620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163" y="2327489"/>
              <a:ext cx="5093873" cy="2967304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5322194" y="2506630"/>
              <a:ext cx="3725954" cy="1011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Job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ID 0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상세페이지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총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개의 스테이지로 구성 됨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총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9.1s 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수행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862B49A0-F920-4A34-9917-93E5BC38460E}"/>
                </a:ext>
              </a:extLst>
            </p:cNvPr>
            <p:cNvSpPr/>
            <p:nvPr/>
          </p:nvSpPr>
          <p:spPr>
            <a:xfrm>
              <a:off x="203819" y="3802743"/>
              <a:ext cx="5047217" cy="1437270"/>
            </a:xfrm>
            <a:prstGeom prst="frame">
              <a:avLst>
                <a:gd name="adj1" fmla="val 248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9CFBEBD2-293D-44B2-9AAD-F411DDF04624}"/>
                </a:ext>
              </a:extLst>
            </p:cNvPr>
            <p:cNvSpPr/>
            <p:nvPr/>
          </p:nvSpPr>
          <p:spPr>
            <a:xfrm>
              <a:off x="2752561" y="4442416"/>
              <a:ext cx="842218" cy="397245"/>
            </a:xfrm>
            <a:prstGeom prst="frame">
              <a:avLst>
                <a:gd name="adj1" fmla="val 927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77C5A7-AACE-4307-91B2-B60271228DDE}"/>
                </a:ext>
              </a:extLst>
            </p:cNvPr>
            <p:cNvSpPr txBox="1"/>
            <p:nvPr/>
          </p:nvSpPr>
          <p:spPr>
            <a:xfrm>
              <a:off x="5430162" y="3855018"/>
              <a:ext cx="3510019" cy="1384995"/>
            </a:xfrm>
            <a:prstGeom prst="rect">
              <a:avLst/>
            </a:prstGeom>
            <a:solidFill>
              <a:srgbClr val="92D050">
                <a:alpha val="91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Job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 실행 하는 도중 </a:t>
              </a:r>
              <a:r>
                <a:rPr lang="ko-KR" altLang="en-US" sz="1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셔플을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수행하면 기본적으로 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200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개의 </a:t>
              </a:r>
              <a:r>
                <a:rPr lang="ko-KR" altLang="en-US" sz="1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셔플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파티션을 생성한다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just"/>
              <a:endPara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just"/>
              <a:r>
                <a:rPr lang="en-US" altLang="ko-KR" sz="1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spark.sql.shuffle.partitions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속성 을 지정하여 원하는 값으로 변경할 수 있다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4793B0B-4A24-4E7A-9483-0B81C5105FAD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594779" y="4547516"/>
              <a:ext cx="1835383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57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05153FE-2636-4469-802C-3F6E96D7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1734436"/>
            <a:ext cx="5271345" cy="33891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 2</a:t>
            </a:r>
            <a:r>
              <a:rPr lang="en-US" altLang="ko-KR" sz="1600" baseline="300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nd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count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5522917" y="2848860"/>
            <a:ext cx="3451200" cy="165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Job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 3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상세페이지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스테이지 중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</a:t>
            </a:r>
            <a:b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스테이지를 </a:t>
            </a:r>
            <a:r>
              <a:rPr lang="ko-KR" altLang="en-US" sz="14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스킵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ko-KR" altLang="en-US" sz="14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된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DF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2s 96ms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862B49A0-F920-4A34-9917-93E5BC38460E}"/>
              </a:ext>
            </a:extLst>
          </p:cNvPr>
          <p:cNvSpPr/>
          <p:nvPr/>
        </p:nvSpPr>
        <p:spPr>
          <a:xfrm>
            <a:off x="191653" y="3667041"/>
            <a:ext cx="5200403" cy="839645"/>
          </a:xfrm>
          <a:prstGeom prst="frame">
            <a:avLst>
              <a:gd name="adj1" fmla="val 48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2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 service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E2B9D0-4882-46B9-AB95-606FA52FFAEE}"/>
              </a:ext>
            </a:extLst>
          </p:cNvPr>
          <p:cNvSpPr/>
          <p:nvPr/>
        </p:nvSpPr>
        <p:spPr>
          <a:xfrm>
            <a:off x="27920" y="665585"/>
            <a:ext cx="8722831" cy="36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응용의 실행 후에도 웹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표시하려면 스파크 히스토리 서비스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(history service)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설정하여 사용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DE377C-F18A-442D-B433-B36E206B22C8}"/>
              </a:ext>
            </a:extLst>
          </p:cNvPr>
          <p:cNvGrpSpPr/>
          <p:nvPr/>
        </p:nvGrpSpPr>
        <p:grpSpPr>
          <a:xfrm>
            <a:off x="1924892" y="2014255"/>
            <a:ext cx="5363060" cy="3242476"/>
            <a:chOff x="1939809" y="2114585"/>
            <a:chExt cx="5363060" cy="324247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F787D29-6E83-4B7D-8E4A-B3BB0F7DA122}"/>
                </a:ext>
              </a:extLst>
            </p:cNvPr>
            <p:cNvGrpSpPr/>
            <p:nvPr/>
          </p:nvGrpSpPr>
          <p:grpSpPr>
            <a:xfrm>
              <a:off x="2038488" y="4462923"/>
              <a:ext cx="5264381" cy="894138"/>
              <a:chOff x="2008937" y="4022888"/>
              <a:chExt cx="5264381" cy="89413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87A75-38AD-4883-A6C2-6F8796AAA666}"/>
                  </a:ext>
                </a:extLst>
              </p:cNvPr>
              <p:cNvSpPr txBox="1"/>
              <p:nvPr/>
            </p:nvSpPr>
            <p:spPr>
              <a:xfrm>
                <a:off x="2008937" y="4551861"/>
                <a:ext cx="5264381" cy="36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스파크 재시작 후</a:t>
                </a:r>
                <a:r>
                  <a:rPr lang="en-US" altLang="ko-KR" sz="1400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히스토리 서버 실행</a:t>
                </a:r>
                <a:endPara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6494118-4AB3-4A19-A1A8-5ED2BCDEC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8937" y="4022888"/>
                <a:ext cx="5264381" cy="498543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DC0967C-BF75-4276-8FD3-661167198DB9}"/>
                </a:ext>
              </a:extLst>
            </p:cNvPr>
            <p:cNvGrpSpPr/>
            <p:nvPr/>
          </p:nvGrpSpPr>
          <p:grpSpPr>
            <a:xfrm>
              <a:off x="1939809" y="2114585"/>
              <a:ext cx="5264382" cy="2203833"/>
              <a:chOff x="1939809" y="1885534"/>
              <a:chExt cx="5264382" cy="220383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175035D-B51D-482F-AE21-4D02C7270CE6}"/>
                  </a:ext>
                </a:extLst>
              </p:cNvPr>
              <p:cNvGrpSpPr/>
              <p:nvPr/>
            </p:nvGrpSpPr>
            <p:grpSpPr>
              <a:xfrm>
                <a:off x="1939809" y="1885534"/>
                <a:ext cx="5264382" cy="1793524"/>
                <a:chOff x="2008937" y="1911745"/>
                <a:chExt cx="5264382" cy="1793524"/>
              </a:xfrm>
            </p:grpSpPr>
            <p:pic>
              <p:nvPicPr>
                <p:cNvPr id="7" name="그림 6" descr="스크린샷이(가) 표시된 사진&#10;&#10;자동 생성된 설명">
                  <a:extLst>
                    <a:ext uri="{FF2B5EF4-FFF2-40B4-BE49-F238E27FC236}">
                      <a16:creationId xmlns:a16="http://schemas.microsoft.com/office/drawing/2014/main" id="{7A45CBD6-49DA-4699-9D18-A4B93C59DF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08938" y="1911745"/>
                  <a:ext cx="5264381" cy="1780512"/>
                </a:xfrm>
                <a:prstGeom prst="rect">
                  <a:avLst/>
                </a:prstGeom>
              </p:spPr>
            </p:pic>
            <p:sp>
              <p:nvSpPr>
                <p:cNvPr id="13" name="액자 12">
                  <a:extLst>
                    <a:ext uri="{FF2B5EF4-FFF2-40B4-BE49-F238E27FC236}">
                      <a16:creationId xmlns:a16="http://schemas.microsoft.com/office/drawing/2014/main" id="{3E3C4E4A-09BB-42CD-BBF3-669DE4D1FE40}"/>
                    </a:ext>
                  </a:extLst>
                </p:cNvPr>
                <p:cNvSpPr/>
                <p:nvPr/>
              </p:nvSpPr>
              <p:spPr>
                <a:xfrm>
                  <a:off x="2008937" y="3265443"/>
                  <a:ext cx="5264381" cy="439826"/>
                </a:xfrm>
                <a:prstGeom prst="frame">
                  <a:avLst>
                    <a:gd name="adj1" fmla="val 4877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6A9F1F-52E7-463B-8A5F-3215C80D9D41}"/>
                  </a:ext>
                </a:extLst>
              </p:cNvPr>
              <p:cNvSpPr txBox="1"/>
              <p:nvPr/>
            </p:nvSpPr>
            <p:spPr>
              <a:xfrm>
                <a:off x="1954726" y="3781590"/>
                <a:ext cx="52494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스파크의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spark-</a:t>
                </a:r>
                <a:r>
                  <a:rPr lang="en-US" altLang="ko-KR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defaults.conf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에 지정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87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 service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774805-32D0-4A68-9C93-1B018200F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1"/>
          <a:stretch/>
        </p:blipFill>
        <p:spPr>
          <a:xfrm>
            <a:off x="959173" y="1650523"/>
            <a:ext cx="3611456" cy="351274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1A85FF-18C8-4484-8B27-8FC4EBD5FFD9}"/>
              </a:ext>
            </a:extLst>
          </p:cNvPr>
          <p:cNvGrpSpPr/>
          <p:nvPr/>
        </p:nvGrpSpPr>
        <p:grpSpPr>
          <a:xfrm>
            <a:off x="4938672" y="870570"/>
            <a:ext cx="3038556" cy="5116859"/>
            <a:chOff x="5053158" y="686445"/>
            <a:chExt cx="3163288" cy="527224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0BD5128-F9F7-4DEB-8800-367A73D4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159" y="686445"/>
              <a:ext cx="3163287" cy="171837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07A69BE-715F-4C73-BE77-E6BCBDBD8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3158" y="2424978"/>
              <a:ext cx="3163287" cy="165353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FB5242D-6186-42B2-9550-A0CD78EB6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3158" y="4112825"/>
              <a:ext cx="3163287" cy="1845863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C271F3E-B894-4F8D-802F-D7F69CFC08B7}"/>
              </a:ext>
            </a:extLst>
          </p:cNvPr>
          <p:cNvSpPr txBox="1"/>
          <p:nvPr/>
        </p:nvSpPr>
        <p:spPr>
          <a:xfrm>
            <a:off x="1060610" y="5356940"/>
            <a:ext cx="3510019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다음으로 스파크 응용 실행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CA2D28C-073D-4AB9-8208-44BC5C706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02" y="1363859"/>
            <a:ext cx="3612827" cy="1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2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NAT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A68F21-E95F-4D35-BB36-9DAC55B8CBDC}"/>
              </a:ext>
            </a:extLst>
          </p:cNvPr>
          <p:cNvGrpSpPr/>
          <p:nvPr/>
        </p:nvGrpSpPr>
        <p:grpSpPr>
          <a:xfrm>
            <a:off x="1259246" y="2129064"/>
            <a:ext cx="6625507" cy="2738098"/>
            <a:chOff x="1259246" y="1996441"/>
            <a:chExt cx="6625507" cy="27380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1259246" y="4369374"/>
              <a:ext cx="6625507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포트포워딩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추가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1B46EBE-6DF0-4554-9232-81566E8C10F0}"/>
                </a:ext>
              </a:extLst>
            </p:cNvPr>
            <p:cNvGrpSpPr/>
            <p:nvPr/>
          </p:nvGrpSpPr>
          <p:grpSpPr>
            <a:xfrm>
              <a:off x="2103555" y="1996441"/>
              <a:ext cx="4936890" cy="2234656"/>
              <a:chOff x="1924892" y="1471806"/>
              <a:chExt cx="4936890" cy="223465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1DAC8EB-84CF-41E8-A75B-A0857A480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24892" y="1471806"/>
                <a:ext cx="4936890" cy="223465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ADF2280B-4DFD-47E8-A1E6-35A132F2F38A}"/>
                  </a:ext>
                </a:extLst>
              </p:cNvPr>
              <p:cNvSpPr/>
              <p:nvPr/>
            </p:nvSpPr>
            <p:spPr>
              <a:xfrm>
                <a:off x="1924892" y="1793792"/>
                <a:ext cx="4933550" cy="155772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598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3257FA0-4667-4184-A7FF-A0D460AD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81" y="1433199"/>
            <a:ext cx="5701440" cy="34891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1806981" y="4912342"/>
            <a:ext cx="5701440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메인 화면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응용에서 실행한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 App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확인 가능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EE14-E8A6-4283-AE59-BE52AB634336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EAAF6AA6-9896-4DD2-8498-FBEFEB5EE075}"/>
              </a:ext>
            </a:extLst>
          </p:cNvPr>
          <p:cNvSpPr/>
          <p:nvPr/>
        </p:nvSpPr>
        <p:spPr>
          <a:xfrm>
            <a:off x="1806982" y="2980155"/>
            <a:ext cx="5701440" cy="1253844"/>
          </a:xfrm>
          <a:prstGeom prst="frame">
            <a:avLst>
              <a:gd name="adj1" fmla="val 26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3257FA0-4667-4184-A7FF-A0D460AD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81" y="1433199"/>
            <a:ext cx="5701440" cy="34891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1806981" y="4912342"/>
            <a:ext cx="5701440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링크를 타고 들어가면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EE14-E8A6-4283-AE59-BE52AB634336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EAAF6AA6-9896-4DD2-8498-FBEFEB5EE075}"/>
              </a:ext>
            </a:extLst>
          </p:cNvPr>
          <p:cNvSpPr/>
          <p:nvPr/>
        </p:nvSpPr>
        <p:spPr>
          <a:xfrm>
            <a:off x="1806982" y="2972898"/>
            <a:ext cx="5701440" cy="365125"/>
          </a:xfrm>
          <a:prstGeom prst="frame">
            <a:avLst>
              <a:gd name="adj1" fmla="val 106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8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F76C1E-F51A-41D4-ADCF-3E8A800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65" y="1455234"/>
            <a:ext cx="4400270" cy="35632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1785210" y="5137032"/>
            <a:ext cx="5701440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개별적으로 세부 실행 결과를 확인할 </a:t>
            </a:r>
            <a:r>
              <a:rPr lang="ko-KR" altLang="en-US" sz="14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있음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EE14-E8A6-4283-AE59-BE52AB634336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45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5991791" y="3323195"/>
            <a:ext cx="2898209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Jobs list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성공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EE14-E8A6-4283-AE59-BE52AB634336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06FFC8-1731-4A23-AAFC-0C1C2B2F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26" y="1000717"/>
            <a:ext cx="4616797" cy="48565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10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5991791" y="3323195"/>
            <a:ext cx="2898209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Jobs list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실패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EE14-E8A6-4283-AE59-BE52AB634336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History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26F256-FED1-48C5-90AA-DEA3C890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722242"/>
            <a:ext cx="4900385" cy="38108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4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955350" y="3447052"/>
            <a:ext cx="7769841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5350" y="2836588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55350" y="3670363"/>
            <a:ext cx="4168082" cy="369332"/>
            <a:chOff x="1369366" y="2489976"/>
            <a:chExt cx="5046238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2" y="2498507"/>
              <a:ext cx="3934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 Web Monitoring</a:t>
              </a:r>
              <a:endParaRPr lang="ko-KR" altLang="en-US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0629" y="2816955"/>
            <a:ext cx="455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 Web Monitoring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적용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07BB05-1936-4EA6-B929-B375A59D8006}"/>
              </a:ext>
            </a:extLst>
          </p:cNvPr>
          <p:cNvGrpSpPr/>
          <p:nvPr/>
        </p:nvGrpSpPr>
        <p:grpSpPr>
          <a:xfrm>
            <a:off x="1400876" y="2194176"/>
            <a:ext cx="6342248" cy="2661001"/>
            <a:chOff x="1428766" y="1808394"/>
            <a:chExt cx="6342248" cy="2661001"/>
          </a:xfrm>
        </p:grpSpPr>
        <p:sp>
          <p:nvSpPr>
            <p:cNvPr id="13" name="TextBox 12"/>
            <p:cNvSpPr txBox="1"/>
            <p:nvPr/>
          </p:nvSpPr>
          <p:spPr>
            <a:xfrm>
              <a:off x="1428766" y="2264399"/>
              <a:ext cx="6342248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코로나 </a:t>
              </a:r>
              <a:r>
                <a:rPr lang="ko-KR" altLang="en-US" sz="14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데이터 프레임 정의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2057163" y="3781065"/>
              <a:ext cx="5083866" cy="68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베이스 데이터프레임에 변환을 적용하여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코로나 </a:t>
              </a:r>
              <a:r>
                <a:rPr lang="ko-KR" altLang="en-US" sz="14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확진자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방문 장소 데이터프레임을 생성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A04A38-A4AC-4F8E-84D3-B2FBE9473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766" y="1808394"/>
              <a:ext cx="6342248" cy="36516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A7EDD5F-F7EB-472C-B5CB-4ECCA7C5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1763" y="3149850"/>
              <a:ext cx="5134666" cy="5583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9DEDD-BE2B-4621-85FA-AD9AC863199F}"/>
              </a:ext>
            </a:extLst>
          </p:cNvPr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6856" y="3785189"/>
            <a:ext cx="6110288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확진자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방문 장소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실행 계획 출력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A6381F-3116-4872-90E1-70300B9E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56" y="2663621"/>
            <a:ext cx="6110288" cy="10333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0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E1AC3-FAC5-4707-B636-2DFD9FE6A00A}"/>
              </a:ext>
            </a:extLst>
          </p:cNvPr>
          <p:cNvSpPr txBox="1"/>
          <p:nvPr/>
        </p:nvSpPr>
        <p:spPr>
          <a:xfrm>
            <a:off x="169883" y="347891"/>
            <a:ext cx="4211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8D1E759-94FA-4123-AC4F-41721F4DF9DA}"/>
              </a:ext>
            </a:extLst>
          </p:cNvPr>
          <p:cNvGrpSpPr/>
          <p:nvPr/>
        </p:nvGrpSpPr>
        <p:grpSpPr>
          <a:xfrm>
            <a:off x="1735265" y="2265779"/>
            <a:ext cx="5670727" cy="2506644"/>
            <a:chOff x="1736636" y="2149665"/>
            <a:chExt cx="5670727" cy="250664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1302F1E-58C5-4CC8-AF14-CB993205242B}"/>
                </a:ext>
              </a:extLst>
            </p:cNvPr>
            <p:cNvSpPr/>
            <p:nvPr/>
          </p:nvSpPr>
          <p:spPr>
            <a:xfrm>
              <a:off x="1736636" y="4051746"/>
              <a:ext cx="5670727" cy="6045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데이터세트를 메모리와 디스크에 </a:t>
              </a:r>
              <a:r>
                <a:rPr lang="ko-KR" altLang="en-US" sz="14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캐싱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했기 때문에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데이터세트를 재생성 하지 않아 연산속도가 </a:t>
              </a:r>
              <a:r>
                <a:rPr lang="en-US" altLang="ko-KR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8</a:t>
              </a:r>
              <a:r>
                <a:rPr lang="ko-KR" altLang="en-US" sz="14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초 가량 빨라 짐을 확인 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7C4BB9-AEDC-4421-8053-6BA6AF86A364}"/>
                </a:ext>
              </a:extLst>
            </p:cNvPr>
            <p:cNvGrpSpPr/>
            <p:nvPr/>
          </p:nvGrpSpPr>
          <p:grpSpPr>
            <a:xfrm>
              <a:off x="3272863" y="2149665"/>
              <a:ext cx="2598274" cy="1686027"/>
              <a:chOff x="3272863" y="1809615"/>
              <a:chExt cx="2598274" cy="168602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6E0B258F-745A-4A36-8036-1AB1EE634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72863" y="1809615"/>
                <a:ext cx="2598274" cy="1686027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E6A3B13-8E5C-4EDF-B716-74A7F05F4B8F}"/>
                  </a:ext>
                </a:extLst>
              </p:cNvPr>
              <p:cNvGrpSpPr/>
              <p:nvPr/>
            </p:nvGrpSpPr>
            <p:grpSpPr>
              <a:xfrm>
                <a:off x="3272863" y="2327951"/>
                <a:ext cx="582468" cy="1131406"/>
                <a:chOff x="1600380" y="3022538"/>
                <a:chExt cx="582468" cy="1064764"/>
              </a:xfrm>
            </p:grpSpPr>
            <p:sp>
              <p:nvSpPr>
                <p:cNvPr id="11" name="액자 10">
                  <a:extLst>
                    <a:ext uri="{FF2B5EF4-FFF2-40B4-BE49-F238E27FC236}">
                      <a16:creationId xmlns:a16="http://schemas.microsoft.com/office/drawing/2014/main" id="{4BE06BDB-4B81-4925-B0AC-5443842C423C}"/>
                    </a:ext>
                  </a:extLst>
                </p:cNvPr>
                <p:cNvSpPr/>
                <p:nvPr/>
              </p:nvSpPr>
              <p:spPr>
                <a:xfrm>
                  <a:off x="1600380" y="3022538"/>
                  <a:ext cx="582468" cy="198582"/>
                </a:xfrm>
                <a:prstGeom prst="fram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액자 13">
                  <a:extLst>
                    <a:ext uri="{FF2B5EF4-FFF2-40B4-BE49-F238E27FC236}">
                      <a16:creationId xmlns:a16="http://schemas.microsoft.com/office/drawing/2014/main" id="{EB078578-6EE3-4F71-BBAB-949EE6641600}"/>
                    </a:ext>
                  </a:extLst>
                </p:cNvPr>
                <p:cNvSpPr/>
                <p:nvPr/>
              </p:nvSpPr>
              <p:spPr>
                <a:xfrm>
                  <a:off x="1600380" y="3888720"/>
                  <a:ext cx="582468" cy="198582"/>
                </a:xfrm>
                <a:prstGeom prst="fram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" name="직선 화살표 연결선 2">
                  <a:extLst>
                    <a:ext uri="{FF2B5EF4-FFF2-40B4-BE49-F238E27FC236}">
                      <a16:creationId xmlns:a16="http://schemas.microsoft.com/office/drawing/2014/main" id="{857D888B-E1F8-4BCD-ADD7-3A5C78A4DCCC}"/>
                    </a:ext>
                  </a:extLst>
                </p:cNvPr>
                <p:cNvCxnSpPr>
                  <a:endCxn id="14" idx="0"/>
                </p:cNvCxnSpPr>
                <p:nvPr/>
              </p:nvCxnSpPr>
              <p:spPr>
                <a:xfrm>
                  <a:off x="1891614" y="3221120"/>
                  <a:ext cx="0" cy="6676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999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NAT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3E833A3-073B-4496-988F-2A5F831619D0}"/>
              </a:ext>
            </a:extLst>
          </p:cNvPr>
          <p:cNvGrpSpPr/>
          <p:nvPr/>
        </p:nvGrpSpPr>
        <p:grpSpPr>
          <a:xfrm>
            <a:off x="1858130" y="2060891"/>
            <a:ext cx="5427740" cy="2989252"/>
            <a:chOff x="1858130" y="1858466"/>
            <a:chExt cx="5427740" cy="29892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1858130" y="4159388"/>
              <a:ext cx="5427740" cy="68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NAT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내부의 스파크 드라이버의 웹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UI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4040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port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에 접근하기 위해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Gateway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port forwarding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 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80F052D-96DF-4E7C-A8C2-1588BCBC066C}"/>
                </a:ext>
              </a:extLst>
            </p:cNvPr>
            <p:cNvGrpSpPr/>
            <p:nvPr/>
          </p:nvGrpSpPr>
          <p:grpSpPr>
            <a:xfrm>
              <a:off x="2078871" y="1858466"/>
              <a:ext cx="4983513" cy="2099282"/>
              <a:chOff x="1830218" y="1725843"/>
              <a:chExt cx="4983513" cy="209928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381A9E5-84D4-48DC-8056-EEBCE8DFE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218" y="1725843"/>
                <a:ext cx="4983513" cy="209928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액자 15">
                <a:extLst>
                  <a:ext uri="{FF2B5EF4-FFF2-40B4-BE49-F238E27FC236}">
                    <a16:creationId xmlns:a16="http://schemas.microsoft.com/office/drawing/2014/main" id="{B4220674-23CA-4587-AA1C-AECFB2A12B64}"/>
                  </a:ext>
                </a:extLst>
              </p:cNvPr>
              <p:cNvSpPr/>
              <p:nvPr/>
            </p:nvSpPr>
            <p:spPr>
              <a:xfrm>
                <a:off x="1830218" y="1889413"/>
                <a:ext cx="4933550" cy="155772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76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제플린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스파크 설정 수정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29A27F-3028-43C9-BEE4-CA419B63F1E6}"/>
              </a:ext>
            </a:extLst>
          </p:cNvPr>
          <p:cNvGrpSpPr/>
          <p:nvPr/>
        </p:nvGrpSpPr>
        <p:grpSpPr>
          <a:xfrm>
            <a:off x="1259246" y="2316814"/>
            <a:ext cx="6625507" cy="2352089"/>
            <a:chOff x="1329048" y="2135330"/>
            <a:chExt cx="6625507" cy="23520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D87A75-38AD-4883-A6C2-6F8796AAA666}"/>
                </a:ext>
              </a:extLst>
            </p:cNvPr>
            <p:cNvSpPr txBox="1"/>
            <p:nvPr/>
          </p:nvSpPr>
          <p:spPr>
            <a:xfrm>
              <a:off x="1329048" y="3791908"/>
              <a:ext cx="6625507" cy="69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제플린에서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스파크 실행 시에는 스파크 인터프리터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master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설정이 필요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또한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위와 같이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master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수정해줘야 스파크 웹 </a:t>
              </a: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UI </a:t>
              </a:r>
              <a:r>
                <a: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모니터링 가능</a:t>
              </a:r>
              <a:endPara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C531868-4F4E-4909-966A-6BECDEE9B16C}"/>
                </a:ext>
              </a:extLst>
            </p:cNvPr>
            <p:cNvGrpSpPr/>
            <p:nvPr/>
          </p:nvGrpSpPr>
          <p:grpSpPr>
            <a:xfrm>
              <a:off x="2394421" y="2135330"/>
              <a:ext cx="4352416" cy="1394612"/>
              <a:chOff x="2534250" y="2101636"/>
              <a:chExt cx="4352416" cy="1394612"/>
            </a:xfrm>
          </p:grpSpPr>
          <p:pic>
            <p:nvPicPr>
              <p:cNvPr id="3" name="그림 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80AD49D-0853-4B81-A518-FF09963C4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250" y="2101636"/>
                <a:ext cx="4352416" cy="139461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" name="액자 15">
                <a:extLst>
                  <a:ext uri="{FF2B5EF4-FFF2-40B4-BE49-F238E27FC236}">
                    <a16:creationId xmlns:a16="http://schemas.microsoft.com/office/drawing/2014/main" id="{78C87C90-0C09-46B3-9C8B-6004433830AA}"/>
                  </a:ext>
                </a:extLst>
              </p:cNvPr>
              <p:cNvSpPr/>
              <p:nvPr/>
            </p:nvSpPr>
            <p:spPr>
              <a:xfrm>
                <a:off x="2534250" y="2918477"/>
                <a:ext cx="4352416" cy="306353"/>
              </a:xfrm>
              <a:prstGeom prst="fram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65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A846E52-2999-4B9F-B4B2-9BEBB034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29" y="2190448"/>
            <a:ext cx="6076434" cy="305769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Spark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Web UI – Job page 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87A75-38AD-4883-A6C2-6F8796AAA666}"/>
              </a:ext>
            </a:extLst>
          </p:cNvPr>
          <p:cNvSpPr txBox="1"/>
          <p:nvPr/>
        </p:nvSpPr>
        <p:spPr>
          <a:xfrm>
            <a:off x="2546111" y="1601594"/>
            <a:ext cx="4179664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Job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0, 1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두 개의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액션을 수행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AB096BCC-FD36-4BD3-A443-AFB18AF1EB05}"/>
              </a:ext>
            </a:extLst>
          </p:cNvPr>
          <p:cNvSpPr/>
          <p:nvPr/>
        </p:nvSpPr>
        <p:spPr>
          <a:xfrm>
            <a:off x="1767284" y="4288320"/>
            <a:ext cx="5918030" cy="959821"/>
          </a:xfrm>
          <a:prstGeom prst="frame">
            <a:avLst>
              <a:gd name="adj1" fmla="val 430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9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3130</TotalTime>
  <Words>339</Words>
  <Application>Microsoft Office PowerPoint</Application>
  <PresentationFormat>화면 슬라이드 쇼(4:3)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나눔바른고딕 UltraLight</vt:lpstr>
      <vt:lpstr>Wingdings</vt:lpstr>
      <vt:lpstr>HY헤드라인M</vt:lpstr>
      <vt:lpstr>나눔바른고딕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258</cp:revision>
  <dcterms:created xsi:type="dcterms:W3CDTF">2015-01-21T11:35:38Z</dcterms:created>
  <dcterms:modified xsi:type="dcterms:W3CDTF">2020-06-23T16:08:08Z</dcterms:modified>
</cp:coreProperties>
</file>