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71" r:id="rId2"/>
    <p:sldId id="291" r:id="rId3"/>
    <p:sldId id="327" r:id="rId4"/>
    <p:sldId id="351" r:id="rId5"/>
    <p:sldId id="322" r:id="rId6"/>
    <p:sldId id="328" r:id="rId7"/>
    <p:sldId id="352" r:id="rId8"/>
    <p:sldId id="333" r:id="rId9"/>
    <p:sldId id="329" r:id="rId10"/>
    <p:sldId id="331" r:id="rId11"/>
    <p:sldId id="332" r:id="rId12"/>
    <p:sldId id="334" r:id="rId13"/>
    <p:sldId id="335" r:id="rId14"/>
    <p:sldId id="353" r:id="rId15"/>
    <p:sldId id="315" r:id="rId16"/>
  </p:sldIdLst>
  <p:sldSz cx="9144000" cy="6858000" type="screen4x3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FA6"/>
    <a:srgbClr val="439CC9"/>
    <a:srgbClr val="00759E"/>
    <a:srgbClr val="2C2A2A"/>
    <a:srgbClr val="F7F79F"/>
    <a:srgbClr val="FEC45C"/>
    <a:srgbClr val="FEE6A4"/>
    <a:srgbClr val="FDB8A5"/>
    <a:srgbClr val="B9ABF7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96" y="-198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- 6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2F347B-E0B3-4068-BAF6-90D26D2F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7" y="2659059"/>
            <a:ext cx="5819602" cy="100262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STB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500" y="3774403"/>
            <a:ext cx="5550857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코드의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1.0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설정을 현 버전에 맞는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변경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spark-streaming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의존성이 추가 됨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E5F36A6E-731B-4ECA-BF5F-585578616010}"/>
              </a:ext>
            </a:extLst>
          </p:cNvPr>
          <p:cNvSpPr/>
          <p:nvPr/>
        </p:nvSpPr>
        <p:spPr>
          <a:xfrm>
            <a:off x="2244507" y="2650350"/>
            <a:ext cx="1400559" cy="18864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6D95C46-04CF-44F5-B148-B511A080D1FC}"/>
              </a:ext>
            </a:extLst>
          </p:cNvPr>
          <p:cNvSpPr/>
          <p:nvPr/>
        </p:nvSpPr>
        <p:spPr>
          <a:xfrm>
            <a:off x="5206637" y="3402873"/>
            <a:ext cx="1400559" cy="18864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coronaApp.scala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08C89-8EE9-4FDF-B91D-7F46FE4B9A49}"/>
              </a:ext>
            </a:extLst>
          </p:cNvPr>
          <p:cNvSpPr txBox="1"/>
          <p:nvPr/>
        </p:nvSpPr>
        <p:spPr>
          <a:xfrm>
            <a:off x="6423967" y="1063017"/>
            <a:ext cx="132719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Class import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E0ACB-757F-4560-BD50-6816E09A8BE7}"/>
              </a:ext>
            </a:extLst>
          </p:cNvPr>
          <p:cNvSpPr txBox="1"/>
          <p:nvPr/>
        </p:nvSpPr>
        <p:spPr>
          <a:xfrm>
            <a:off x="6423967" y="2116430"/>
            <a:ext cx="247963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SparkSession</a:t>
            </a:r>
            <a:r>
              <a:rPr lang="en-US" altLang="ko-KR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생성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774B6-6787-48C2-80EB-699528393114}"/>
              </a:ext>
            </a:extLst>
          </p:cNvPr>
          <p:cNvSpPr txBox="1"/>
          <p:nvPr/>
        </p:nvSpPr>
        <p:spPr>
          <a:xfrm>
            <a:off x="6423967" y="2433901"/>
            <a:ext cx="247963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spark.implicits</a:t>
            </a:r>
            <a:r>
              <a:rPr lang="en-US" altLang="ko-KR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import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D88BA-C74A-433D-822C-42AAFC29D0D3}"/>
              </a:ext>
            </a:extLst>
          </p:cNvPr>
          <p:cNvSpPr txBox="1"/>
          <p:nvPr/>
        </p:nvSpPr>
        <p:spPr>
          <a:xfrm>
            <a:off x="6423967" y="2744569"/>
            <a:ext cx="247963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출력 메시지의 수준 조정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8792A-469B-4ABF-92F2-69C499B9501F}"/>
              </a:ext>
            </a:extLst>
          </p:cNvPr>
          <p:cNvSpPr txBox="1"/>
          <p:nvPr/>
        </p:nvSpPr>
        <p:spPr>
          <a:xfrm>
            <a:off x="6423967" y="3186434"/>
            <a:ext cx="247963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스키마 정의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0CE49F-77D7-486E-B055-6B8DAB8727E3}"/>
              </a:ext>
            </a:extLst>
          </p:cNvPr>
          <p:cNvSpPr txBox="1"/>
          <p:nvPr/>
        </p:nvSpPr>
        <p:spPr>
          <a:xfrm>
            <a:off x="6423967" y="4271117"/>
            <a:ext cx="247963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스트림 데이터프레임 생성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091B71-FADD-4679-AD79-3C9A7F15D159}"/>
              </a:ext>
            </a:extLst>
          </p:cNvPr>
          <p:cNvSpPr txBox="1"/>
          <p:nvPr/>
        </p:nvSpPr>
        <p:spPr>
          <a:xfrm>
            <a:off x="6423967" y="5064779"/>
            <a:ext cx="2479630" cy="2769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 데이터프레임 연산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C6998-7BF5-4371-9638-F80E50544A23}"/>
              </a:ext>
            </a:extLst>
          </p:cNvPr>
          <p:cNvSpPr txBox="1"/>
          <p:nvPr/>
        </p:nvSpPr>
        <p:spPr>
          <a:xfrm>
            <a:off x="6423967" y="5492312"/>
            <a:ext cx="2479630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설정 및 처리 시작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20559-B4C0-47A3-B43D-9191E673000A}"/>
              </a:ext>
            </a:extLst>
          </p:cNvPr>
          <p:cNvSpPr txBox="1"/>
          <p:nvPr/>
        </p:nvSpPr>
        <p:spPr>
          <a:xfrm>
            <a:off x="6423967" y="5793380"/>
            <a:ext cx="2479630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종료 시 까지 대기</a:t>
            </a:r>
            <a:endParaRPr lang="en-US" altLang="ko-KR" sz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621E972-9578-4772-BC8C-9D59979C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044556"/>
            <a:ext cx="6124294" cy="52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22734" y="4121559"/>
            <a:ext cx="662550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target/scala-2.12/corona-project_2.12-1.3.jar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생성된 것을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9BE93-9830-4DF1-9D7E-79DD2E480830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coronaApp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3AA68C-6820-4F80-BD17-DA0B1B30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65" y="2923655"/>
            <a:ext cx="5434445" cy="10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2EF3F9-D24A-4BA2-8DC1-356ED789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35" y="1350005"/>
            <a:ext cx="5116438" cy="358208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coronaApp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실행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22734" y="4971667"/>
            <a:ext cx="6625507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작성한 코드가 실행 됨을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새로운 </a:t>
            </a:r>
            <a:r>
              <a:rPr lang="en-US" altLang="ko-KR" sz="12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새로운 파일이 적재될 때 마다 배치 실행 됨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B2E6C7A5-878C-4C69-8E5D-A77C01ACCE70}"/>
              </a:ext>
            </a:extLst>
          </p:cNvPr>
          <p:cNvSpPr/>
          <p:nvPr/>
        </p:nvSpPr>
        <p:spPr>
          <a:xfrm>
            <a:off x="1933601" y="1821408"/>
            <a:ext cx="531109" cy="14536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coronaApp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실행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22734" y="4818410"/>
            <a:ext cx="6625507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파일에서 광주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이라는 임의의 데이터를 하나 추가해 새로 적재해 줬더니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번째 배치가 실행됨과 동시에 제일 하단에 데이터가 새로 추가된 것을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3CEB47-A80B-47D9-B2AF-26F9752A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4" y="1806148"/>
            <a:ext cx="4485667" cy="291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384466-F944-4154-9724-24308463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54" y="1421875"/>
            <a:ext cx="4485667" cy="199269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803BB7D9-F480-47B9-9B79-47D0759C74CE}"/>
              </a:ext>
            </a:extLst>
          </p:cNvPr>
          <p:cNvSpPr/>
          <p:nvPr/>
        </p:nvSpPr>
        <p:spPr>
          <a:xfrm>
            <a:off x="2285034" y="1886609"/>
            <a:ext cx="531109" cy="14536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CB4C59A-C764-44AC-8F91-2AB91C9BFF33}"/>
              </a:ext>
            </a:extLst>
          </p:cNvPr>
          <p:cNvSpPr/>
          <p:nvPr/>
        </p:nvSpPr>
        <p:spPr>
          <a:xfrm>
            <a:off x="2292654" y="4449048"/>
            <a:ext cx="4485667" cy="14536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7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669309" y="3434538"/>
            <a:ext cx="776984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9309" y="2824074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D6E032-B7E1-4B86-8C1D-14BBFDDAF1FA}"/>
              </a:ext>
            </a:extLst>
          </p:cNvPr>
          <p:cNvGrpSpPr/>
          <p:nvPr/>
        </p:nvGrpSpPr>
        <p:grpSpPr>
          <a:xfrm>
            <a:off x="669309" y="3711537"/>
            <a:ext cx="6133346" cy="369332"/>
            <a:chOff x="1369366" y="2489976"/>
            <a:chExt cx="7425555" cy="3693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129A103-BF6E-4FF2-8BEF-FABAAAEEF4B3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B9FF72-FB33-4A37-8A54-7D1C9EAE623F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13D5EDB-B61B-41F6-81CB-F4D062228448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43738F-3BFE-486E-B9F2-F30576AD9DD9}"/>
                </a:ext>
              </a:extLst>
            </p:cNvPr>
            <p:cNvSpPr txBox="1"/>
            <p:nvPr/>
          </p:nvSpPr>
          <p:spPr>
            <a:xfrm>
              <a:off x="2480881" y="2498507"/>
              <a:ext cx="6314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Sensor Data Application : Streaming Processing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4820" y="2509178"/>
            <a:ext cx="455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Sensor Data Application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 Processing :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64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적재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16443" y="3526822"/>
            <a:ext cx="5446404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ko-KR" altLang="en-US" sz="12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파일은 삭제하고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통합 및 새로운 데이터가 추가된 파일 적재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808129" y="2672735"/>
            <a:ext cx="5454718" cy="756194"/>
            <a:chOff x="1664012" y="1894843"/>
            <a:chExt cx="5454718" cy="756194"/>
          </a:xfrm>
        </p:grpSpPr>
        <p:grpSp>
          <p:nvGrpSpPr>
            <p:cNvPr id="22" name="그룹 21"/>
            <p:cNvGrpSpPr/>
            <p:nvPr/>
          </p:nvGrpSpPr>
          <p:grpSpPr>
            <a:xfrm>
              <a:off x="1664012" y="1894843"/>
              <a:ext cx="5454718" cy="756194"/>
              <a:chOff x="1664012" y="1894843"/>
              <a:chExt cx="5454718" cy="756194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/>
              <a:srcRect b="89111"/>
              <a:stretch/>
            </p:blipFill>
            <p:spPr>
              <a:xfrm>
                <a:off x="1664012" y="1894843"/>
                <a:ext cx="5454717" cy="141776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326" y="2033168"/>
                <a:ext cx="5446404" cy="617869"/>
              </a:xfrm>
              <a:prstGeom prst="rect">
                <a:avLst/>
              </a:prstGeom>
            </p:spPr>
          </p:pic>
        </p:grpSp>
        <p:sp>
          <p:nvSpPr>
            <p:cNvPr id="23" name="액자 22"/>
            <p:cNvSpPr/>
            <p:nvPr/>
          </p:nvSpPr>
          <p:spPr>
            <a:xfrm>
              <a:off x="6542116" y="2510444"/>
              <a:ext cx="576613" cy="14059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14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98732" y="3517293"/>
            <a:ext cx="6273511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스트림 데이터 프레임 및 세트 생성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1EB75E-0173-43F4-BB04-C12B311E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51" y="2409545"/>
            <a:ext cx="6490472" cy="98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21486E48-3755-4E74-A54D-D06487F67A04}"/>
              </a:ext>
            </a:extLst>
          </p:cNvPr>
          <p:cNvSpPr/>
          <p:nvPr/>
        </p:nvSpPr>
        <p:spPr>
          <a:xfrm>
            <a:off x="1334145" y="3250875"/>
            <a:ext cx="2009946" cy="15502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1C7500E3-603B-4319-AA61-2FF49E33C9CB}"/>
              </a:ext>
            </a:extLst>
          </p:cNvPr>
          <p:cNvSpPr/>
          <p:nvPr/>
        </p:nvSpPr>
        <p:spPr>
          <a:xfrm>
            <a:off x="1334145" y="2529029"/>
            <a:ext cx="6446578" cy="231467"/>
          </a:xfrm>
          <a:prstGeom prst="frame">
            <a:avLst>
              <a:gd name="adj1" fmla="val 62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86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연산 및 질의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817" y="3149525"/>
            <a:ext cx="6650365" cy="1968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 데이터 프레임 연산</a:t>
            </a:r>
            <a:endParaRPr lang="en-US" altLang="ko-KR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정도의 간단한 연산을 구상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연산은 최종적으로 하나의 연산에 결합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스트림 처리가 된 연산이 잘 돌아가나 확인하기 위해 한 가지 연산만 사용해 봄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E419EF-0236-49B1-A540-30399A33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05" y="2581716"/>
            <a:ext cx="5034790" cy="4633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86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연산 및 질의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39FE9-ABEF-4DB0-972A-F7FB07F2E2A0}"/>
              </a:ext>
            </a:extLst>
          </p:cNvPr>
          <p:cNvSpPr txBox="1"/>
          <p:nvPr/>
        </p:nvSpPr>
        <p:spPr>
          <a:xfrm>
            <a:off x="2554288" y="3251855"/>
            <a:ext cx="39624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설정</a:t>
            </a:r>
            <a:endParaRPr lang="en-US" altLang="ko-KR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데이터프레임에 변환 및 액션 적용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writeStream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 사용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C8ACA6-BD4D-4D9C-B389-A43A9D7C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9" y="2670843"/>
            <a:ext cx="7203758" cy="4337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8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실행 결과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39FE9-ABEF-4DB0-972A-F7FB07F2E2A0}"/>
              </a:ext>
            </a:extLst>
          </p:cNvPr>
          <p:cNvSpPr txBox="1"/>
          <p:nvPr/>
        </p:nvSpPr>
        <p:spPr>
          <a:xfrm>
            <a:off x="2554288" y="4706083"/>
            <a:ext cx="396240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연산이 처리 종료 될 때 까지 대기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3B8B5C-0E33-46C4-B083-12D45743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1" y="2063053"/>
            <a:ext cx="4247334" cy="2444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1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596BF84-39F4-4EA2-AF42-75170021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7" y="3477165"/>
            <a:ext cx="3864898" cy="1997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실행 및 결과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93372" y="2302509"/>
            <a:ext cx="662550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첫 배치 실행 후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기존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다른 이름으로 변경하여 해당 디렉토리에 복사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412C-3E30-409E-898D-00B293C2ACCE}"/>
              </a:ext>
            </a:extLst>
          </p:cNvPr>
          <p:cNvSpPr txBox="1"/>
          <p:nvPr/>
        </p:nvSpPr>
        <p:spPr>
          <a:xfrm>
            <a:off x="4415104" y="4081861"/>
            <a:ext cx="4085691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다른 이름으로 적재하게 되면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데이터로 인식하여 두 번째 배치로 처리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E182BA2B-2397-414E-9EB4-D6868EF17048}"/>
              </a:ext>
            </a:extLst>
          </p:cNvPr>
          <p:cNvSpPr/>
          <p:nvPr/>
        </p:nvSpPr>
        <p:spPr>
          <a:xfrm>
            <a:off x="841227" y="3477404"/>
            <a:ext cx="438933" cy="14536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E696A-146B-4894-91A2-5CB717E6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79" y="1417649"/>
            <a:ext cx="4400018" cy="8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4380</TotalTime>
  <Words>288</Words>
  <Application>Microsoft Office PowerPoint</Application>
  <PresentationFormat>화면 슬라이드 쇼(4:3)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나눔바른고딕</vt:lpstr>
      <vt:lpstr>HY헤드라인M</vt:lpstr>
      <vt:lpstr>나눔바른고딕 UltraLight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289</cp:revision>
  <dcterms:created xsi:type="dcterms:W3CDTF">2015-01-21T11:35:38Z</dcterms:created>
  <dcterms:modified xsi:type="dcterms:W3CDTF">2020-06-26T11:19:37Z</dcterms:modified>
</cp:coreProperties>
</file>