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27"/>
  </p:notesMasterIdLst>
  <p:handoutMasterIdLst>
    <p:handoutMasterId r:id="rId28"/>
  </p:handoutMasterIdLst>
  <p:sldIdLst>
    <p:sldId id="271" r:id="rId2"/>
    <p:sldId id="286" r:id="rId3"/>
    <p:sldId id="316" r:id="rId4"/>
    <p:sldId id="335" r:id="rId5"/>
    <p:sldId id="317" r:id="rId6"/>
    <p:sldId id="318" r:id="rId7"/>
    <p:sldId id="336" r:id="rId8"/>
    <p:sldId id="319" r:id="rId9"/>
    <p:sldId id="326" r:id="rId10"/>
    <p:sldId id="320" r:id="rId11"/>
    <p:sldId id="324" r:id="rId12"/>
    <p:sldId id="321" r:id="rId13"/>
    <p:sldId id="325" r:id="rId14"/>
    <p:sldId id="287" r:id="rId15"/>
    <p:sldId id="331" r:id="rId16"/>
    <p:sldId id="332" r:id="rId17"/>
    <p:sldId id="333" r:id="rId18"/>
    <p:sldId id="334" r:id="rId19"/>
    <p:sldId id="337" r:id="rId20"/>
    <p:sldId id="338" r:id="rId21"/>
    <p:sldId id="339" r:id="rId22"/>
    <p:sldId id="341" r:id="rId23"/>
    <p:sldId id="342" r:id="rId24"/>
    <p:sldId id="343" r:id="rId25"/>
    <p:sldId id="315" r:id="rId26"/>
  </p:sldIdLst>
  <p:sldSz cx="9144000" cy="6858000" type="screen4x3"/>
  <p:notesSz cx="6858000" cy="9144000"/>
  <p:embeddedFontLst>
    <p:embeddedFont>
      <p:font typeface="HY헤드라인M" panose="02030600000101010101" pitchFamily="18" charset="-127"/>
      <p:regular r:id="rId29"/>
    </p:embeddedFont>
    <p:embeddedFont>
      <p:font typeface="나눔바른고딕" panose="020B0600000101010101" charset="-127"/>
      <p:regular r:id="rId30"/>
      <p:bold r:id="rId31"/>
    </p:embeddedFont>
    <p:embeddedFont>
      <p:font typeface="Ebrima" panose="02000000000000000000" pitchFamily="2" charset="0"/>
      <p:regular r:id="rId32"/>
      <p:bold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7BB9"/>
    <a:srgbClr val="FCFBFA"/>
    <a:srgbClr val="1D1C1C"/>
    <a:srgbClr val="2C2A2A"/>
    <a:srgbClr val="F7D3FD"/>
    <a:srgbClr val="AFF2AC"/>
    <a:srgbClr val="78E713"/>
    <a:srgbClr val="9DF151"/>
    <a:srgbClr val="A795F5"/>
    <a:srgbClr val="B9A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96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08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pPr/>
              <a:t>2020-05-10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0CC39-12E7-4F8A-B3C5-4E15C788750E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A59AF-7A79-40B8-A970-4B97D7559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3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20BF-2A2B-479A-9522-5FBBB0CC7E50}" type="datetime1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60D-05BD-45B8-9498-9E37232EC40E}" type="datetime1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1D9E-2228-4B65-8175-67602CAEF7B3}" type="datetime1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BFB-706A-4C2B-92C3-0D9EA9C0254B}" type="datetime1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6DF3-B631-4558-AFA3-6D34B17F763B}" type="datetime1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C3AA-7A67-4210-9E8E-0C956BEB9667}" type="datetime1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CD5-8DDE-4E6F-9DA4-5F2DD8C0AF7E}" type="datetime1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5923-B666-499D-89E1-EA64585CF4A5}" type="datetime1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EE96-B538-4DF0-A261-9CC052FCE471}" type="datetime1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50E1-5B74-4F2B-A244-C2D813C47F00}" type="datetime1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0FEB-679E-4A72-8349-C9E0572649BC}" type="datetime1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6CF75-B9A1-4BA1-9D1B-7653DFDA2728}" type="datetime1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01295" y="6522483"/>
            <a:ext cx="144270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20174627 </a:t>
            </a:r>
            <a:r>
              <a:rPr lang="ko-KR" alt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김혜진</a:t>
            </a:r>
            <a:endParaRPr lang="en-US" altLang="ko-KR" sz="1200" dirty="0">
              <a:solidFill>
                <a:schemeClr val="tx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777551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빅데이터</a:t>
            </a:r>
            <a:endParaRPr lang="en-US" altLang="ko-KR" sz="4000" b="1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52024" y="3610539"/>
            <a:ext cx="45719" cy="222321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697743" y="3559351"/>
            <a:ext cx="1960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맵리듀스</a:t>
            </a:r>
            <a:r>
              <a:rPr lang="ko-KR" altLang="en-US" sz="1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응용</a:t>
            </a:r>
            <a:endParaRPr lang="en-US" altLang="ko-KR" sz="1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E1DA20-7BF5-4E92-96A8-496B04660A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349" b="68865"/>
          <a:stretch/>
        </p:blipFill>
        <p:spPr>
          <a:xfrm>
            <a:off x="1212170" y="1790903"/>
            <a:ext cx="6716918" cy="18009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A1EF61-C785-4FA7-B642-9C8866980868}"/>
              </a:ext>
            </a:extLst>
          </p:cNvPr>
          <p:cNvSpPr txBox="1"/>
          <p:nvPr/>
        </p:nvSpPr>
        <p:spPr>
          <a:xfrm>
            <a:off x="169883" y="347891"/>
            <a:ext cx="4402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Receipts.jar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결과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액자 8"/>
          <p:cNvSpPr/>
          <p:nvPr/>
        </p:nvSpPr>
        <p:spPr>
          <a:xfrm>
            <a:off x="1246070" y="2190745"/>
            <a:ext cx="1937640" cy="488845"/>
          </a:xfrm>
          <a:prstGeom prst="frame">
            <a:avLst>
              <a:gd name="adj1" fmla="val 6439"/>
            </a:avLst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A1EF61-C785-4FA7-B642-9C8866980868}"/>
              </a:ext>
            </a:extLst>
          </p:cNvPr>
          <p:cNvSpPr txBox="1"/>
          <p:nvPr/>
        </p:nvSpPr>
        <p:spPr>
          <a:xfrm>
            <a:off x="2000008" y="4302376"/>
            <a:ext cx="4402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1EF61-C785-4FA7-B642-9C8866980868}"/>
              </a:ext>
            </a:extLst>
          </p:cNvPr>
          <p:cNvSpPr txBox="1"/>
          <p:nvPr/>
        </p:nvSpPr>
        <p:spPr>
          <a:xfrm>
            <a:off x="1212170" y="4056154"/>
            <a:ext cx="6611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맵 </a:t>
            </a:r>
            <a:r>
              <a:rPr lang="ko-KR" altLang="en-US" sz="16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리듀스의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최소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최대 값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</a:t>
            </a:r>
            <a:endParaRPr lang="en-US" altLang="ko-KR" sz="16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누적 합 및 누적 카운트 값을 기반으로 구해진 평균 값 확인할 수 있음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106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4402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Receipts.jar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수정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11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69883" y="1187298"/>
            <a:ext cx="4751974" cy="5030622"/>
            <a:chOff x="1597383" y="1705046"/>
            <a:chExt cx="5090837" cy="465130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6591CCF-04BF-4DD7-B57B-345ADAB48F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3041"/>
            <a:stretch/>
          </p:blipFill>
          <p:spPr>
            <a:xfrm>
              <a:off x="1597383" y="1705046"/>
              <a:ext cx="5090837" cy="4651305"/>
            </a:xfrm>
            <a:prstGeom prst="rect">
              <a:avLst/>
            </a:prstGeom>
          </p:spPr>
        </p:pic>
        <p:sp>
          <p:nvSpPr>
            <p:cNvPr id="7" name="액자 6"/>
            <p:cNvSpPr/>
            <p:nvPr/>
          </p:nvSpPr>
          <p:spPr>
            <a:xfrm>
              <a:off x="2632988" y="4313743"/>
              <a:ext cx="2551261" cy="170793"/>
            </a:xfrm>
            <a:prstGeom prst="frame">
              <a:avLst>
                <a:gd name="adj1" fmla="val 6439"/>
              </a:avLst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999344" y="3327551"/>
            <a:ext cx="4402117" cy="77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리듀서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실행을 생략하도록 코드를 수정</a:t>
            </a:r>
            <a:endParaRPr lang="en-US" altLang="ko-KR" sz="16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리듀서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클래스 설정을 주석 처리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880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C3EAF0-6CB2-4FF8-BDD6-92C363074F5B}"/>
              </a:ext>
            </a:extLst>
          </p:cNvPr>
          <p:cNvSpPr txBox="1"/>
          <p:nvPr/>
        </p:nvSpPr>
        <p:spPr>
          <a:xfrm>
            <a:off x="169883" y="347891"/>
            <a:ext cx="4402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Receipts.jar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수정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 </a:t>
            </a:r>
            <a:r>
              <a:rPr lang="ko-KR" altLang="en-US" sz="16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재빌드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0A80895-9547-4414-9891-5355A5BADD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925"/>
          <a:stretch/>
        </p:blipFill>
        <p:spPr>
          <a:xfrm>
            <a:off x="1450384" y="1372938"/>
            <a:ext cx="6240490" cy="23289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C3EAF0-6CB2-4FF8-BDD6-92C363074F5B}"/>
              </a:ext>
            </a:extLst>
          </p:cNvPr>
          <p:cNvSpPr txBox="1"/>
          <p:nvPr/>
        </p:nvSpPr>
        <p:spPr>
          <a:xfrm>
            <a:off x="2370941" y="973096"/>
            <a:ext cx="4402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수정한 파일을 </a:t>
            </a:r>
            <a:r>
              <a:rPr lang="ko-KR" altLang="en-US" sz="16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재빌드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해줌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D79E60C-5578-4BB8-8994-F5FB32F32D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122"/>
          <a:stretch/>
        </p:blipFill>
        <p:spPr>
          <a:xfrm>
            <a:off x="1450384" y="4569006"/>
            <a:ext cx="6236699" cy="135409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1278345" y="4100819"/>
            <a:ext cx="6580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이번에는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output1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내보내 실행 파일 추출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2140217" y="4648293"/>
            <a:ext cx="493250" cy="146848"/>
          </a:xfrm>
          <a:prstGeom prst="frame">
            <a:avLst>
              <a:gd name="adj1" fmla="val 6439"/>
            </a:avLst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3485312" y="2219333"/>
            <a:ext cx="689122" cy="162750"/>
          </a:xfrm>
          <a:prstGeom prst="frame">
            <a:avLst>
              <a:gd name="adj1" fmla="val 6439"/>
            </a:avLst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64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C186CC-E9CE-4990-AD4F-1259DC97CB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4" r="27355" b="1851"/>
          <a:stretch/>
        </p:blipFill>
        <p:spPr>
          <a:xfrm>
            <a:off x="169883" y="1192694"/>
            <a:ext cx="4810539" cy="46276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DC8D5B-501E-481E-A4A3-0ACC918EB4D9}"/>
              </a:ext>
            </a:extLst>
          </p:cNvPr>
          <p:cNvSpPr txBox="1"/>
          <p:nvPr/>
        </p:nvSpPr>
        <p:spPr>
          <a:xfrm>
            <a:off x="169883" y="347891"/>
            <a:ext cx="4402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Receipts.jar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수정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실행 결과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DC8D5B-501E-481E-A4A3-0ACC918EB4D9}"/>
              </a:ext>
            </a:extLst>
          </p:cNvPr>
          <p:cNvSpPr txBox="1"/>
          <p:nvPr/>
        </p:nvSpPr>
        <p:spPr>
          <a:xfrm>
            <a:off x="5568323" y="3337277"/>
            <a:ext cx="2947027" cy="77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리듀서는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실행 되지 않고</a:t>
            </a:r>
            <a:endParaRPr lang="en-US" altLang="ko-KR" sz="16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맵의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결과만 출력 됨을 확인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7553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38484" y="2782669"/>
            <a:ext cx="4304145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r"/>
            <a:r>
              <a:rPr lang="en-US" altLang="ko-KR" sz="3600" b="1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WordCount</a:t>
            </a:r>
            <a:endParaRPr lang="ko-KR" altLang="en-US" sz="36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9301" y="301434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7859" y="293743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82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4402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Wordcount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빌드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74388" y="1398969"/>
            <a:ext cx="75737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소스코드 파일을 실행가능 한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S/W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산출물로 만들기 위해 빌드 과정을 거침</a:t>
            </a:r>
            <a:endParaRPr lang="en-US" altLang="ko-KR" sz="16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빌드 단계에는 컴파일이 포함 되어 있음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빌드 과정을 돕기 위해 빌드 툴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(Build Tool)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사용 됨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빌드 툴은 전처리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컴파일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패키징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데스팅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배포의 기능이 탑재 됨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308360" y="3124010"/>
            <a:ext cx="6829425" cy="2028435"/>
            <a:chOff x="1324263" y="3060400"/>
            <a:chExt cx="6829425" cy="202843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866AEDA-65BF-48DE-BD26-BCDC256C94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6158"/>
            <a:stretch/>
          </p:blipFill>
          <p:spPr>
            <a:xfrm>
              <a:off x="1324263" y="3060400"/>
              <a:ext cx="6829425" cy="202843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액자 7"/>
            <p:cNvSpPr/>
            <p:nvPr/>
          </p:nvSpPr>
          <p:spPr>
            <a:xfrm>
              <a:off x="4166348" y="3674174"/>
              <a:ext cx="989827" cy="153539"/>
            </a:xfrm>
            <a:prstGeom prst="frame">
              <a:avLst>
                <a:gd name="adj1" fmla="val 6439"/>
              </a:avLst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6755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16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2308" y="2868926"/>
            <a:ext cx="7783042" cy="1111754"/>
            <a:chOff x="556591" y="1606164"/>
            <a:chExt cx="7783042" cy="111175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B979B32-E362-433D-9AC3-1CC2C71FEF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08" t="434" r="10763" b="88856"/>
            <a:stretch/>
          </p:blipFill>
          <p:spPr>
            <a:xfrm>
              <a:off x="556591" y="1606164"/>
              <a:ext cx="7783042" cy="58044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B979B32-E362-433D-9AC3-1CC2C71FEF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08" t="27993" r="10763" b="62204"/>
            <a:stretch/>
          </p:blipFill>
          <p:spPr>
            <a:xfrm>
              <a:off x="556591" y="2186609"/>
              <a:ext cx="7783042" cy="531309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169882" y="331989"/>
            <a:ext cx="4402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입력 데이터 파일 복사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5335" y="1847518"/>
            <a:ext cx="4941315" cy="77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HDFS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sz="16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Wordcount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및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input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폴더 생성</a:t>
            </a:r>
            <a:endParaRPr lang="en-US" altLang="ko-KR" sz="16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로컬에 있는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.txt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형식의 파일을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HDFS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복사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657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4402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WordCount.jar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실행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2EC8A84-5E00-4A83-8E9E-82A1E4A5E0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73" r="2608" b="1915"/>
          <a:stretch/>
        </p:blipFill>
        <p:spPr>
          <a:xfrm>
            <a:off x="1016902" y="1948069"/>
            <a:ext cx="7234671" cy="385638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343851" y="1393201"/>
            <a:ext cx="6580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input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있는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.txt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파일을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output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내보내 실행 파일 추출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191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FDE145-4A81-4A1D-861F-FFB70A6323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4" t="881" r="19159" b="2061"/>
          <a:stretch/>
        </p:blipFill>
        <p:spPr>
          <a:xfrm>
            <a:off x="169883" y="1367624"/>
            <a:ext cx="5710963" cy="426985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69883" y="347891"/>
            <a:ext cx="4402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WordCount.jar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실행 결과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DC8D5B-501E-481E-A4A3-0ACC918EB4D9}"/>
              </a:ext>
            </a:extLst>
          </p:cNvPr>
          <p:cNvSpPr txBox="1"/>
          <p:nvPr/>
        </p:nvSpPr>
        <p:spPr>
          <a:xfrm>
            <a:off x="5984214" y="3087050"/>
            <a:ext cx="3143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문장이나 </a:t>
            </a:r>
            <a:r>
              <a:rPr lang="ko-KR" altLang="en-US" sz="16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단어별로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카운트 돼서 값이 추출 됨을 확인 할 수 있음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586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44478" y="2782669"/>
            <a:ext cx="559815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r"/>
            <a:r>
              <a:rPr lang="ko-KR" altLang="en-US" sz="36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임의의 </a:t>
            </a:r>
            <a:r>
              <a:rPr lang="ko-KR" altLang="en-US" sz="3600" b="1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맵리듀스</a:t>
            </a:r>
            <a:r>
              <a:rPr lang="ko-KR" altLang="en-US" sz="36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프로그램</a:t>
            </a:r>
            <a:endParaRPr lang="ko-KR" altLang="en-US" sz="36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9301" y="301434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7859" y="293743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64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96573" y="324000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7371" y="341980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05579" y="2905780"/>
            <a:ext cx="4117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Receipts</a:t>
            </a:r>
            <a:endParaRPr lang="en-US" altLang="ko-KR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836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4402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임의의 </a:t>
            </a:r>
            <a:r>
              <a:rPr lang="ko-KR" altLang="en-US" sz="16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맵리듀스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Driver (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설명 주석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106" y="924131"/>
            <a:ext cx="5913061" cy="55299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2298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4986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임의의 </a:t>
            </a:r>
            <a:r>
              <a:rPr lang="ko-KR" altLang="en-US" sz="16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맵리듀스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프로그램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Mapper (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설명 주석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022562"/>
            <a:ext cx="7791450" cy="50768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3128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5109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임의의 </a:t>
            </a:r>
            <a:r>
              <a:rPr lang="ko-KR" altLang="en-US" sz="16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맵리듀스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프로그램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Reduce (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설명 주석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91" y="1008570"/>
            <a:ext cx="7839075" cy="50482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8278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4402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임의의 </a:t>
            </a:r>
            <a:r>
              <a:rPr lang="ko-KR" altLang="en-US" sz="16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맵리듀스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프로그램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csv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83" y="987103"/>
            <a:ext cx="6008360" cy="504605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6457950" y="3217741"/>
            <a:ext cx="2299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맵리듀스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실행 시 </a:t>
            </a:r>
            <a:endParaRPr lang="en-US" altLang="ko-KR" sz="16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불려져 올 데이터 파일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735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4402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임의의 </a:t>
            </a:r>
            <a:r>
              <a:rPr lang="ko-KR" altLang="en-US" sz="16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맵리듀스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프로그램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csv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05175" y="1477151"/>
            <a:ext cx="5730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앞의 프로그램은 </a:t>
            </a:r>
            <a:endParaRPr lang="en-US" altLang="ko-KR" sz="16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무슨 문제인지 자꾸 오류가 떠서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해결해보려고 했으나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</a:p>
          <a:p>
            <a:pPr algn="ctr"/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해결 하지 못 하여서 결과 도출은 하지 못 했습니다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2623824"/>
            <a:ext cx="5705475" cy="1257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5191" y="4367876"/>
            <a:ext cx="5730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아쉬운 마음에 기존 프로그램을 조금 바꾸어서</a:t>
            </a:r>
            <a:endParaRPr lang="en-US" altLang="ko-KR" sz="16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감자 수확량과 이에 대한 평균을 뽑아봤습니다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5782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72" y="3050600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 U</a:t>
            </a:r>
          </a:p>
        </p:txBody>
      </p:sp>
    </p:spTree>
    <p:extLst>
      <p:ext uri="{BB962C8B-B14F-4D97-AF65-F5344CB8AC3E}">
        <p14:creationId xmlns:p14="http://schemas.microsoft.com/office/powerpoint/2010/main" val="335450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4402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FileZilla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3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182714" y="1672604"/>
            <a:ext cx="7216082" cy="4462120"/>
            <a:chOff x="1043940" y="1014217"/>
            <a:chExt cx="7312342" cy="446212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940" y="1014217"/>
              <a:ext cx="7312342" cy="446212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액자 6"/>
            <p:cNvSpPr/>
            <p:nvPr/>
          </p:nvSpPr>
          <p:spPr>
            <a:xfrm>
              <a:off x="1371600" y="4762500"/>
              <a:ext cx="937260" cy="502920"/>
            </a:xfrm>
            <a:prstGeom prst="frame">
              <a:avLst>
                <a:gd name="adj1" fmla="val 643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직선 화살표 연결선 8"/>
            <p:cNvCxnSpPr>
              <a:stCxn id="7" idx="3"/>
            </p:cNvCxnSpPr>
            <p:nvPr/>
          </p:nvCxnSpPr>
          <p:spPr>
            <a:xfrm flipV="1">
              <a:off x="2308860" y="3185160"/>
              <a:ext cx="2391250" cy="18288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액자 12"/>
            <p:cNvSpPr/>
            <p:nvPr/>
          </p:nvSpPr>
          <p:spPr>
            <a:xfrm>
              <a:off x="4700110" y="2742356"/>
              <a:ext cx="946309" cy="846663"/>
            </a:xfrm>
            <a:prstGeom prst="frame">
              <a:avLst>
                <a:gd name="adj1" fmla="val 283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356694" y="1113126"/>
            <a:ext cx="4868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필요한 소스는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FileZilla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사용해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slave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서버로 이동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938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4402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Receipts.jar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파일 빌드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D8D8AB-4BAD-4E2B-82E0-D421025EA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438"/>
          <a:stretch/>
        </p:blipFill>
        <p:spPr>
          <a:xfrm>
            <a:off x="1027136" y="3240364"/>
            <a:ext cx="7488214" cy="22936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41604" y="1409795"/>
            <a:ext cx="75737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소스코드 파일을 실행가능 한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S/W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산출물로 만들기 위해 빌드 과정을 거침</a:t>
            </a:r>
            <a:endParaRPr lang="en-US" altLang="ko-KR" sz="16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빌드 단계에는 컴파일이 포함 되어 있음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빌드 과정을 돕기 위해 빌드 툴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(Build Tool)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사용 됨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빌드 툴은 전처리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컴파일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패키징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데스팅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배포의 기능이 탑재 됨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액자 7"/>
          <p:cNvSpPr/>
          <p:nvPr/>
        </p:nvSpPr>
        <p:spPr>
          <a:xfrm>
            <a:off x="3449161" y="3498969"/>
            <a:ext cx="818039" cy="139581"/>
          </a:xfrm>
          <a:prstGeom prst="frame">
            <a:avLst>
              <a:gd name="adj1" fmla="val 643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03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4402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로컬 파일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7B33947-DB19-45AD-96EA-3FA3D73B6D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715" b="75486"/>
          <a:stretch/>
        </p:blipFill>
        <p:spPr>
          <a:xfrm>
            <a:off x="2209784" y="2767994"/>
            <a:ext cx="5102689" cy="18600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2252262" y="2044074"/>
            <a:ext cx="5017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input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폴더 내에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receipts.txt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파일이 있음을 확인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855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4402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입력 데이터 파일 복사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6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895262" y="2943303"/>
            <a:ext cx="7620088" cy="1542066"/>
            <a:chOff x="761956" y="2448909"/>
            <a:chExt cx="7620088" cy="1542066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D8936D8-CA87-4513-B572-54C516F482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3536"/>
            <a:stretch/>
          </p:blipFill>
          <p:spPr>
            <a:xfrm>
              <a:off x="761956" y="2448909"/>
              <a:ext cx="7620088" cy="154206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액자 22"/>
            <p:cNvSpPr/>
            <p:nvPr/>
          </p:nvSpPr>
          <p:spPr>
            <a:xfrm>
              <a:off x="877412" y="3181350"/>
              <a:ext cx="637064" cy="197223"/>
            </a:xfrm>
            <a:prstGeom prst="frame">
              <a:avLst>
                <a:gd name="adj1" fmla="val 6439"/>
              </a:avLst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액자 23"/>
            <p:cNvSpPr/>
            <p:nvPr/>
          </p:nvSpPr>
          <p:spPr>
            <a:xfrm>
              <a:off x="7544912" y="3800475"/>
              <a:ext cx="484664" cy="190500"/>
            </a:xfrm>
            <a:prstGeom prst="frame">
              <a:avLst>
                <a:gd name="adj1" fmla="val 6439"/>
              </a:avLst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57047" y="2100905"/>
            <a:ext cx="6163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HDFS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리스트를 보면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Receipts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및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input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폴더가 생성 됐음을 확인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324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4402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입력 데이터 파일 복사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7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098765" y="1528208"/>
            <a:ext cx="6943727" cy="4108466"/>
            <a:chOff x="1218032" y="1114740"/>
            <a:chExt cx="6943727" cy="4108466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F45A648-AAA2-4E61-AC44-D39939A1B8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784" b="15389"/>
            <a:stretch/>
          </p:blipFill>
          <p:spPr>
            <a:xfrm>
              <a:off x="1218032" y="3311767"/>
              <a:ext cx="6943725" cy="1404668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FD8B705-BA52-437C-9A84-48F040028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8034" y="1114740"/>
              <a:ext cx="6943725" cy="7048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46AB75D-7BA4-4DF7-A1FD-F017DA299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8034" y="2683483"/>
              <a:ext cx="6943725" cy="46672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1608144" y="2059006"/>
              <a:ext cx="61635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-put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: 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로컬에 있는 </a:t>
              </a:r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txt 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파일을 </a:t>
              </a:r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HDFS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에 업로드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88877" y="4884652"/>
              <a:ext cx="61635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업로드 된 </a:t>
              </a:r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txt 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파일 확인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274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4402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Receipts.jar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739E11D-D3F2-41B0-AF4C-C4525FA9B0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6" t="32387" r="2819" b="1249"/>
          <a:stretch/>
        </p:blipFill>
        <p:spPr>
          <a:xfrm>
            <a:off x="901456" y="1892627"/>
            <a:ext cx="7338344" cy="35542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479024" y="1323508"/>
            <a:ext cx="6580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input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있는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receipts.txt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파일을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output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내보내 실행 파일 추출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0544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B216A8-6EBD-4629-AC82-36C373894D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262"/>
          <a:stretch/>
        </p:blipFill>
        <p:spPr>
          <a:xfrm>
            <a:off x="146731" y="874509"/>
            <a:ext cx="5327373" cy="548184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액자 6"/>
          <p:cNvSpPr/>
          <p:nvPr/>
        </p:nvSpPr>
        <p:spPr>
          <a:xfrm>
            <a:off x="1360575" y="2928322"/>
            <a:ext cx="961205" cy="260151"/>
          </a:xfrm>
          <a:prstGeom prst="frame">
            <a:avLst>
              <a:gd name="adj1" fmla="val 6439"/>
            </a:avLst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/>
          <p:cNvSpPr/>
          <p:nvPr/>
        </p:nvSpPr>
        <p:spPr>
          <a:xfrm>
            <a:off x="1787016" y="5013939"/>
            <a:ext cx="1292158" cy="260151"/>
          </a:xfrm>
          <a:prstGeom prst="frame">
            <a:avLst>
              <a:gd name="adj1" fmla="val 6439"/>
            </a:avLst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/>
          <p:cNvSpPr/>
          <p:nvPr/>
        </p:nvSpPr>
        <p:spPr>
          <a:xfrm>
            <a:off x="1368525" y="5347981"/>
            <a:ext cx="1454187" cy="130076"/>
          </a:xfrm>
          <a:prstGeom prst="frame">
            <a:avLst>
              <a:gd name="adj1" fmla="val 6439"/>
            </a:avLst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1359737" y="5889695"/>
            <a:ext cx="2696263" cy="253481"/>
          </a:xfrm>
          <a:prstGeom prst="frame">
            <a:avLst>
              <a:gd name="adj1" fmla="val 6439"/>
            </a:avLst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9883" y="355462"/>
            <a:ext cx="36149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Receipts.jar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수정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5474104" y="2830600"/>
            <a:ext cx="36149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참고로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본래는 뒤에서 수행해야 할</a:t>
            </a:r>
            <a:endParaRPr lang="en-US" altLang="ko-KR" sz="16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‘Receipts.jar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수정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2’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부분을</a:t>
            </a:r>
            <a:endParaRPr lang="en-US" altLang="ko-KR" sz="16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 번에 같이 실행하였습니다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01571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오늘의PPT색상테마064_예쁜마린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9FD7BF"/>
      </a:accent1>
      <a:accent2>
        <a:srgbClr val="52B49B"/>
      </a:accent2>
      <a:accent3>
        <a:srgbClr val="43A49D"/>
      </a:accent3>
      <a:accent4>
        <a:srgbClr val="808684"/>
      </a:accent4>
      <a:accent5>
        <a:srgbClr val="94B4B3"/>
      </a:accent5>
      <a:accent6>
        <a:srgbClr val="AEB2B1"/>
      </a:accent6>
      <a:hlink>
        <a:srgbClr val="757070"/>
      </a:hlink>
      <a:folHlink>
        <a:srgbClr val="757070"/>
      </a:folHlink>
    </a:clrScheme>
    <a:fontScheme name="영어한글나눔바른고딕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2443</TotalTime>
  <Words>410</Words>
  <Application>Microsoft Office PowerPoint</Application>
  <PresentationFormat>화면 슬라이드 쇼(4:3)</PresentationFormat>
  <Paragraphs>90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나눔바른고딕 UltraLight</vt:lpstr>
      <vt:lpstr>HY헤드라인M</vt:lpstr>
      <vt:lpstr>나눔바른고딕</vt:lpstr>
      <vt:lpstr>Ebrima</vt:lpstr>
      <vt:lpstr>맑은 고딕</vt:lpstr>
      <vt:lpstr>Arial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ADMIN</cp:lastModifiedBy>
  <cp:revision>228</cp:revision>
  <dcterms:created xsi:type="dcterms:W3CDTF">2015-01-21T11:35:38Z</dcterms:created>
  <dcterms:modified xsi:type="dcterms:W3CDTF">2020-05-10T13:59:17Z</dcterms:modified>
</cp:coreProperties>
</file>