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71" r:id="rId2"/>
    <p:sldId id="291" r:id="rId3"/>
    <p:sldId id="286" r:id="rId4"/>
    <p:sldId id="316" r:id="rId5"/>
    <p:sldId id="325" r:id="rId6"/>
    <p:sldId id="324" r:id="rId7"/>
    <p:sldId id="295" r:id="rId8"/>
    <p:sldId id="318" r:id="rId9"/>
    <p:sldId id="319" r:id="rId10"/>
    <p:sldId id="320" r:id="rId11"/>
    <p:sldId id="321" r:id="rId12"/>
    <p:sldId id="287" r:id="rId13"/>
    <p:sldId id="317" r:id="rId14"/>
    <p:sldId id="302" r:id="rId15"/>
    <p:sldId id="327" r:id="rId16"/>
    <p:sldId id="326" r:id="rId17"/>
    <p:sldId id="328" r:id="rId18"/>
    <p:sldId id="330" r:id="rId19"/>
    <p:sldId id="331" r:id="rId20"/>
    <p:sldId id="334" r:id="rId21"/>
    <p:sldId id="335" r:id="rId22"/>
    <p:sldId id="338" r:id="rId23"/>
    <p:sldId id="332" r:id="rId24"/>
    <p:sldId id="339" r:id="rId25"/>
    <p:sldId id="336" r:id="rId26"/>
    <p:sldId id="337" r:id="rId27"/>
    <p:sldId id="340" r:id="rId28"/>
    <p:sldId id="315" r:id="rId29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나눔바른고딕" panose="020B0600000101010101" charset="-127"/>
      <p:regular r:id="rId35"/>
      <p:bold r:id="rId36"/>
    </p:embeddedFont>
    <p:embeddedFont>
      <p:font typeface="Ebrima" panose="02000000000000000000" pitchFamily="2" charset="0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A2A"/>
    <a:srgbClr val="AFF2AC"/>
    <a:srgbClr val="FDB8A5"/>
    <a:srgbClr val="B9ABF7"/>
    <a:srgbClr val="F5E4FC"/>
    <a:srgbClr val="1D1C1C"/>
    <a:srgbClr val="F7D3FD"/>
    <a:srgbClr val="78E713"/>
    <a:srgbClr val="9DF151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2020-04-19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593969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86425"/>
            <a:ext cx="185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 정리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및 </a:t>
            </a:r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792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압축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124" y="4392102"/>
            <a:ext cx="279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압축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gzip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옵션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파일명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0" y="3097397"/>
            <a:ext cx="3667637" cy="11622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26" y="3230765"/>
            <a:ext cx="4334480" cy="1028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330432" y="4427600"/>
            <a:ext cx="279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tar 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옵션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파일명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899" y="1843840"/>
            <a:ext cx="883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패키지를 다운 받을 때 압축 파일을 다운 받은 후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압축 해제를 통해 패키지를 설치하기도 한다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39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추가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7012" y="1911428"/>
            <a:ext cx="293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adduser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생성할 사용자 이름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생성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696" y="4686117"/>
            <a:ext cx="364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su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생성한 사용자 이름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사용자로 로그인할 수 있다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1822" y="1705785"/>
            <a:ext cx="4933560" cy="3700612"/>
            <a:chOff x="169883" y="1533847"/>
            <a:chExt cx="4933560" cy="37006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40"/>
            <a:stretch/>
          </p:blipFill>
          <p:spPr>
            <a:xfrm>
              <a:off x="169883" y="1533847"/>
              <a:ext cx="4620270" cy="304410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618"/>
            <a:stretch/>
          </p:blipFill>
          <p:spPr>
            <a:xfrm>
              <a:off x="169883" y="4572715"/>
              <a:ext cx="4620270" cy="66174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그룹 12"/>
            <p:cNvGrpSpPr/>
            <p:nvPr/>
          </p:nvGrpSpPr>
          <p:grpSpPr>
            <a:xfrm>
              <a:off x="2501780" y="3733452"/>
              <a:ext cx="2601663" cy="1291996"/>
              <a:chOff x="3818123" y="1004857"/>
              <a:chExt cx="1592321" cy="2130549"/>
            </a:xfrm>
          </p:grpSpPr>
          <p:sp>
            <p:nvSpPr>
              <p:cNvPr id="14" name="오른쪽 대괄호 13"/>
              <p:cNvSpPr/>
              <p:nvPr/>
            </p:nvSpPr>
            <p:spPr>
              <a:xfrm>
                <a:off x="4325155" y="2424206"/>
                <a:ext cx="142975" cy="711200"/>
              </a:xfrm>
              <a:prstGeom prst="rightBracke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화살표 연결선 14"/>
              <p:cNvCxnSpPr>
                <a:stCxn id="14" idx="2"/>
              </p:cNvCxnSpPr>
              <p:nvPr/>
            </p:nvCxnSpPr>
            <p:spPr>
              <a:xfrm flipV="1">
                <a:off x="4468130" y="2774463"/>
                <a:ext cx="942314" cy="534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오른쪽 대괄호 22"/>
              <p:cNvSpPr/>
              <p:nvPr/>
            </p:nvSpPr>
            <p:spPr>
              <a:xfrm>
                <a:off x="3818123" y="1004857"/>
                <a:ext cx="142975" cy="940921"/>
              </a:xfrm>
              <a:prstGeom prst="rightBracke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3966349" y="1449714"/>
                <a:ext cx="1444095" cy="173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2247105" y="2928998"/>
              <a:ext cx="2776652" cy="255595"/>
              <a:chOff x="4325155" y="2424206"/>
              <a:chExt cx="1085289" cy="711200"/>
            </a:xfrm>
          </p:grpSpPr>
          <p:sp>
            <p:nvSpPr>
              <p:cNvPr id="20" name="오른쪽 대괄호 19"/>
              <p:cNvSpPr/>
              <p:nvPr/>
            </p:nvSpPr>
            <p:spPr>
              <a:xfrm>
                <a:off x="4325155" y="2424206"/>
                <a:ext cx="59496" cy="711200"/>
              </a:xfrm>
              <a:prstGeom prst="rightBracke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화살표 연결선 20"/>
              <p:cNvCxnSpPr>
                <a:stCxn id="20" idx="2"/>
              </p:cNvCxnSpPr>
              <p:nvPr/>
            </p:nvCxnSpPr>
            <p:spPr>
              <a:xfrm flipV="1">
                <a:off x="4384651" y="2774465"/>
                <a:ext cx="1025793" cy="534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5195695" y="3057537"/>
            <a:ext cx="364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생성할 사용자가 사용할 비밀번호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endCxn id="10" idx="1"/>
          </p:cNvCxnSpPr>
          <p:nvPr/>
        </p:nvCxnSpPr>
        <p:spPr>
          <a:xfrm>
            <a:off x="4196862" y="2055446"/>
            <a:ext cx="1200150" cy="148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43122" y="3933985"/>
            <a:ext cx="364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생성할 사용자 정보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굳이 입력해주지 않아도 됨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9902" y="2686029"/>
            <a:ext cx="471609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임의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리눅스 명렁어 소개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3362083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netstate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network statistics)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2571" y="4204712"/>
            <a:ext cx="3491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-l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(listen) 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 가능한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-n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(number port) 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넘버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-t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en-US" altLang="ko-KR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-u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udp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en-US" altLang="ko-KR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udp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-p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이름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PID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3" y="1974830"/>
            <a:ext cx="6634751" cy="16614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391745" y="1270318"/>
            <a:ext cx="8357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접속</a:t>
            </a:r>
            <a:r>
              <a:rPr lang="en-US" altLang="ko-KR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테이블</a:t>
            </a:r>
            <a:r>
              <a:rPr lang="en-US" altLang="ko-KR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인터페이스의 통계 정보를 보여주는 </a:t>
            </a:r>
            <a:r>
              <a:rPr lang="ko-KR" altLang="en-US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도구</a:t>
            </a:r>
            <a:endParaRPr lang="ko-KR" altLang="en-US" b="0" i="0" dirty="0">
              <a:solidFill>
                <a:srgbClr val="2C2A2A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4838" y="4204712"/>
            <a:ext cx="4266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-a 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모두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이더넷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카드별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정상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에러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드랍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송수신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확인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-r 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테이블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-s 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통계</a:t>
            </a:r>
            <a:endParaRPr lang="ko-KR" altLang="en-US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clear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581" y="1326019"/>
            <a:ext cx="8314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터미널의 내용을 모두 지우는 명령어로써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도스의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cls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명령어와 같은 동작을 한다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별도의 옵션은 없으며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화면이 가득 찼을 때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clear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명령을 수행하면 내용이 모두 지워진다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1" y="2571158"/>
            <a:ext cx="4377557" cy="3031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22" y="2571158"/>
            <a:ext cx="4082317" cy="3031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2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history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3856" y="3376852"/>
            <a:ext cx="279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전에 사용한 명령어를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순서대로 확인할 수 있다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8" y="1131985"/>
            <a:ext cx="5324306" cy="48572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6873" y="2520938"/>
            <a:ext cx="2991562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API </a:t>
            </a:r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패키지 소개</a:t>
            </a:r>
            <a:endParaRPr lang="en-US" altLang="ko-KR" sz="3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: curl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란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326" y="4032616"/>
            <a:ext cx="8025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프로그래밍 인터페이스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(Application Programming Interfaces, API)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애플리케이션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 및 서비스를 통합하는 툴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프로토콜의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세트이다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연결 인프라를 지속적으로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구축할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없이 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서비스가 서로 커뮤니케이션할 수 있도록 도와주는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기능이다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06" y="1153294"/>
            <a:ext cx="2984377" cy="2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소개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884" y="1146395"/>
            <a:ext cx="73719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curl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 </a:t>
            </a:r>
            <a:r>
              <a:rPr lang="en-US" altLang="ko-KR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line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용 </a:t>
            </a:r>
            <a:r>
              <a:rPr lang="en-US" altLang="ko-KR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transfer tool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이다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DOWNLOAD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UPLOAD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모두 가능하다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LDAP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SCP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TELNET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SMTP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POP3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등 주요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프로토콜을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LINUX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UNIX 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계열 및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등 주요한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구동되므로 여러 플랫폼과 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유용하게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사용할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libcurl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이라는 </a:t>
            </a:r>
            <a:r>
              <a:rPr lang="en-US" altLang="ko-KR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기반의 </a:t>
            </a:r>
            <a:r>
              <a:rPr lang="en-US" altLang="ko-KR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제공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되므로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C++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프로 그램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protocol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연계가 필요하다면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libcurl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손쉽게 연계할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libcurl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RUBY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PERL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및 여러 언어에 바인딩 되어 있으므로 사용하는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언어나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환경에 맞게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libcurl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사용할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4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설치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79" y="2792680"/>
            <a:ext cx="5287113" cy="1571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721701" y="1497381"/>
            <a:ext cx="5908070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apt-get install –y curl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명령을 통해 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curl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</a:t>
            </a:r>
            <a:endParaRPr lang="en-US" altLang="ko-KR" sz="1600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나는 이미 깔려 있어서 아래와 같은 결과가 나옴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6410" y="4958050"/>
            <a:ext cx="590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-y :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시 묻는 질문을 무조건 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yes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처리한다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74219" y="2825658"/>
            <a:ext cx="3169892" cy="2958868"/>
            <a:chOff x="1369366" y="2489976"/>
            <a:chExt cx="3169892" cy="2958868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실습 내용 정리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2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pwd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리다이렉션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파일삭제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링크만들기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파일권한변경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압축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추가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endPara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57441" y="2806997"/>
            <a:ext cx="3322113" cy="1206279"/>
            <a:chOff x="1369366" y="4489882"/>
            <a:chExt cx="4095625" cy="1206279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984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임의 리눅스 명령어 소개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5" y="4865164"/>
              <a:ext cx="2733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netstat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clear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history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557441" y="4407782"/>
            <a:ext cx="3322113" cy="1698721"/>
            <a:chOff x="1369366" y="4489882"/>
            <a:chExt cx="4095625" cy="1698721"/>
          </a:xfrm>
        </p:grpSpPr>
        <p:grpSp>
          <p:nvGrpSpPr>
            <p:cNvPr id="20" name="그룹 19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480884" y="4489882"/>
              <a:ext cx="2984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패키지 소개</a:t>
              </a:r>
              <a:endPara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0885" y="4865164"/>
              <a:ext cx="27330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란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curl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소개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curl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설치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curl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옵션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curl </a:t>
              </a:r>
              <a:r>
                <a:rPr lang="ko-KR" altLang="en-US" sz="1600" dirty="0" smtClean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설치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63163" y="2222159"/>
            <a:ext cx="5908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후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버전을 확인해 준다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3" y="2994481"/>
            <a:ext cx="7198690" cy="14263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666513" cy="584775"/>
            <a:chOff x="123579" y="347891"/>
            <a:chExt cx="1773505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옵션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71" y="1415256"/>
            <a:ext cx="7175528" cy="42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689959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(1)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8040" y="3913688"/>
            <a:ext cx="34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daum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naver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부가정보 조회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4" y="1936975"/>
            <a:ext cx="4896533" cy="3953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79029"/>
          <a:stretch/>
        </p:blipFill>
        <p:spPr>
          <a:xfrm>
            <a:off x="243322" y="790757"/>
            <a:ext cx="6214628" cy="6955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3579" y="747733"/>
            <a:ext cx="46788" cy="738594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69777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(2)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2591" y="4616971"/>
            <a:ext cx="3850667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-I :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결과에서 헤더만 표시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결과에서 헤더와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body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 표시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6" y="1841696"/>
            <a:ext cx="4103201" cy="38268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5" y="810661"/>
            <a:ext cx="4461099" cy="3376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91" y="2120190"/>
            <a:ext cx="4023114" cy="2147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135644" y="739846"/>
            <a:ext cx="58372" cy="408467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361713" cy="584775"/>
            <a:chOff x="123579" y="347891"/>
            <a:chExt cx="1773505" cy="584775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(3)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8" y="1569844"/>
            <a:ext cx="7421022" cy="2720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2992588" y="3907692"/>
            <a:ext cx="601785" cy="320431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335971" y="3907691"/>
            <a:ext cx="601785" cy="320431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6349" y="4705331"/>
            <a:ext cx="590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</a:t>
            </a:r>
            <a:r>
              <a:rPr lang="en-US" altLang="ko-KR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es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status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상태는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yellow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또한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primary shard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복제본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replica shard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존재한다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5242" y="4415693"/>
            <a:ext cx="439990" cy="234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5242" y="2332283"/>
            <a:ext cx="697896" cy="2552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242" y="997775"/>
            <a:ext cx="697896" cy="255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361713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(3.1)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5242" y="861021"/>
            <a:ext cx="562940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green : </a:t>
            </a:r>
          </a:p>
          <a:p>
            <a:pPr algn="just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ko-KR" altLang="en-US" sz="15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샤드가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정상적으로 동작하고 있는 상태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인덱스에 쓰기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읽기가 정상적으로 동작한다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yellow : </a:t>
            </a:r>
          </a:p>
          <a:p>
            <a:pPr algn="just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 혹은 모든 인덱스의 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replicas </a:t>
            </a:r>
            <a:r>
              <a:rPr lang="ko-KR" altLang="en-US" sz="15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샤드가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정상적으로 동작하고 있지 않은 상태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인덱스에 쓰기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읽기가 정상적으로 동작하지만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 인덱스의 경우 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replicas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없어서 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primary </a:t>
            </a:r>
            <a:r>
              <a:rPr lang="ko-KR" altLang="en-US" sz="15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샤드에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문제가 생기면 데이터 유실이 발생할 가능성이 있다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red : </a:t>
            </a:r>
          </a:p>
          <a:p>
            <a:pPr algn="just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 혹은 모든 인덱스의 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primary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replicas </a:t>
            </a:r>
            <a:r>
              <a:rPr lang="ko-KR" altLang="en-US" sz="15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샤드가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정상적으로 동작하고 있지 않은 상태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일부 혹은 모든 인덱스에 쓰기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읽기가 정상적으로 동작하지 않으며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유실이 발생할 가능성이 있다</a:t>
            </a:r>
            <a:r>
              <a:rPr lang="en-US" altLang="ko-KR" sz="15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5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7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807190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(3.2)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20588" y="1860891"/>
            <a:ext cx="65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yellow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상태인 </a:t>
            </a:r>
            <a:r>
              <a:rPr lang="en-US" altLang="ko-KR" sz="1600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es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클러스터의 상태를 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green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바꿔보겠다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241" y="687435"/>
            <a:ext cx="59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-H : 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 설정</a:t>
            </a:r>
            <a:r>
              <a:rPr lang="en-US" altLang="ko-KR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 정보 전달</a:t>
            </a:r>
            <a:endParaRPr lang="en-US" altLang="ko-KR" sz="14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-d : 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추가할 데이터를 </a:t>
            </a:r>
            <a:r>
              <a:rPr lang="en-US" altLang="ko-KR" sz="1400" b="1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json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포맷</a:t>
            </a:r>
            <a:endParaRPr lang="en-US" altLang="ko-KR" sz="14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578" y="747733"/>
            <a:ext cx="61663" cy="416759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09" y="2602990"/>
            <a:ext cx="6201640" cy="2152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874210" y="5182290"/>
            <a:ext cx="739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위와 같이 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curl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명령으로 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replicas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설정해주면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373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2807190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API – curl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(3.3)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241" y="687435"/>
            <a:ext cx="590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-H : 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 설정</a:t>
            </a:r>
            <a:r>
              <a:rPr lang="en-US" altLang="ko-KR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 정보 전달</a:t>
            </a:r>
            <a:endParaRPr lang="en-US" altLang="ko-KR" sz="14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-d : 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추가할 데이터를 </a:t>
            </a:r>
            <a:r>
              <a:rPr lang="en-US" altLang="ko-KR" sz="1400" b="1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json</a:t>
            </a:r>
            <a:r>
              <a:rPr lang="ko-KR" altLang="en-US" sz="14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포맷</a:t>
            </a:r>
            <a:endParaRPr lang="en-US" altLang="ko-KR" sz="14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578" y="747733"/>
            <a:ext cx="61663" cy="416759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74210" y="4916338"/>
            <a:ext cx="739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es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replica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shard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바뀌면서 </a:t>
            </a:r>
            <a:r>
              <a:rPr lang="en-US" altLang="ko-KR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es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상태가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green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돌아온다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05" y="2149827"/>
            <a:ext cx="6627446" cy="23432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액자 12"/>
          <p:cNvSpPr/>
          <p:nvPr/>
        </p:nvSpPr>
        <p:spPr>
          <a:xfrm>
            <a:off x="3086370" y="4149250"/>
            <a:ext cx="601785" cy="320431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232357" y="4145942"/>
            <a:ext cx="601785" cy="320431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8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542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5852" y="2554571"/>
            <a:ext cx="8684947" cy="3557060"/>
            <a:chOff x="368102" y="1163433"/>
            <a:chExt cx="8147248" cy="311251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94"/>
            <a:stretch/>
          </p:blipFill>
          <p:spPr>
            <a:xfrm>
              <a:off x="368102" y="1163433"/>
              <a:ext cx="3892734" cy="311251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0"/>
            <a:stretch/>
          </p:blipFill>
          <p:spPr>
            <a:xfrm>
              <a:off x="4622616" y="1299719"/>
              <a:ext cx="3892734" cy="297622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" name="TextBox 12"/>
          <p:cNvSpPr txBox="1"/>
          <p:nvPr/>
        </p:nvSpPr>
        <p:spPr>
          <a:xfrm>
            <a:off x="169883" y="1158843"/>
            <a:ext cx="585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 : 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목록 보여줌</a:t>
            </a:r>
            <a:endParaRPr lang="en-US" altLang="ko-KR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 –l : 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자세히 보여줌</a:t>
            </a:r>
            <a:endParaRPr lang="en-US" altLang="ko-KR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 –al : .(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마침표</a:t>
            </a:r>
            <a:r>
              <a:rPr lang="en-US" altLang="ko-KR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숨겨진 파일을 모두 보여줌</a:t>
            </a:r>
            <a:endParaRPr lang="en-US" altLang="ko-KR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69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pwd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88979" y="3236064"/>
            <a:ext cx="45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pwd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b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작업 중인 디렉토리 경로를 보여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줌</a:t>
            </a:r>
            <a:endParaRPr lang="en-US" altLang="ko-KR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7" y="2742856"/>
            <a:ext cx="3963953" cy="13088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283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리다이렉션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"/>
          <a:stretch/>
        </p:blipFill>
        <p:spPr>
          <a:xfrm>
            <a:off x="270421" y="2008553"/>
            <a:ext cx="4931104" cy="31496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/>
          <p:cNvGrpSpPr/>
          <p:nvPr/>
        </p:nvGrpSpPr>
        <p:grpSpPr>
          <a:xfrm>
            <a:off x="4286077" y="2385129"/>
            <a:ext cx="1085290" cy="711200"/>
            <a:chOff x="4325154" y="2424206"/>
            <a:chExt cx="1085290" cy="711200"/>
          </a:xfrm>
        </p:grpSpPr>
        <p:sp>
          <p:nvSpPr>
            <p:cNvPr id="9" name="오른쪽 대괄호 8"/>
            <p:cNvSpPr/>
            <p:nvPr/>
          </p:nvSpPr>
          <p:spPr>
            <a:xfrm>
              <a:off x="4325154" y="2424206"/>
              <a:ext cx="211015" cy="711200"/>
            </a:xfrm>
            <a:prstGeom prst="righ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4536169" y="2774462"/>
              <a:ext cx="874275" cy="53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371367" y="2442997"/>
            <a:ext cx="3730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&gt;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(overwrite)</a:t>
            </a: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 만들거나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덮어씀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270106" y="3362052"/>
            <a:ext cx="1138140" cy="711200"/>
            <a:chOff x="4325154" y="2424206"/>
            <a:chExt cx="1085290" cy="711200"/>
          </a:xfrm>
        </p:grpSpPr>
        <p:sp>
          <p:nvSpPr>
            <p:cNvPr id="21" name="오른쪽 대괄호 20"/>
            <p:cNvSpPr/>
            <p:nvPr/>
          </p:nvSpPr>
          <p:spPr>
            <a:xfrm>
              <a:off x="4325154" y="2424206"/>
              <a:ext cx="211015" cy="711200"/>
            </a:xfrm>
            <a:prstGeom prst="righ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4536169" y="2774462"/>
              <a:ext cx="874275" cy="53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371367" y="3419920"/>
            <a:ext cx="308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&gt;&gt; (append)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파일을이어서 작성할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있음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2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삭제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27887" y="3034067"/>
            <a:ext cx="1975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rm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옵션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파일명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-f 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강제 삭제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 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파일 삭제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-I 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 여부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" y="2655698"/>
            <a:ext cx="4530310" cy="18339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62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링크 만들기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86813" y="2517215"/>
            <a:ext cx="3991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ln [-s]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원본파일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링크파일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-s : </a:t>
            </a:r>
            <a:r>
              <a:rPr lang="ko-KR" altLang="en-US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심볼릭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링크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하드 링크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원래 파일과 동일한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-node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가리킴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 링크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</a:t>
            </a:r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-node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생성되어 원본과 연결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1" y="2150130"/>
            <a:ext cx="4363059" cy="28197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505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정리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권한 변경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4768" y="4971490"/>
            <a:ext cx="630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chmod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옵션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파일명</a:t>
            </a:r>
            <a:endParaRPr lang="en-US" altLang="ko-KR" sz="160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666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777</a:t>
            </a:r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경우 보안상 위험이 있기 때문에 권장하지 않는다</a:t>
            </a:r>
            <a:r>
              <a: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6"/>
          <a:stretch/>
        </p:blipFill>
        <p:spPr>
          <a:xfrm>
            <a:off x="232407" y="1783877"/>
            <a:ext cx="4526575" cy="2505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44" y="1783877"/>
            <a:ext cx="3800475" cy="838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343" y="2716082"/>
            <a:ext cx="3800475" cy="1552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8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</TotalTime>
  <Words>965</Words>
  <Application>Microsoft Office PowerPoint</Application>
  <PresentationFormat>화면 슬라이드 쇼(4:3)</PresentationFormat>
  <Paragraphs>169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HY헤드라인M</vt:lpstr>
      <vt:lpstr>맑은 고딕</vt:lpstr>
      <vt:lpstr>나눔바른고딕</vt:lpstr>
      <vt:lpstr>Arial</vt:lpstr>
      <vt:lpstr>Ebrima</vt:lpstr>
      <vt:lpstr>Wingdings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190</cp:revision>
  <dcterms:created xsi:type="dcterms:W3CDTF">2015-01-21T11:35:38Z</dcterms:created>
  <dcterms:modified xsi:type="dcterms:W3CDTF">2020-04-18T18:56:37Z</dcterms:modified>
</cp:coreProperties>
</file>