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71" r:id="rId2"/>
    <p:sldId id="291" r:id="rId3"/>
    <p:sldId id="286" r:id="rId4"/>
    <p:sldId id="316" r:id="rId5"/>
    <p:sldId id="295" r:id="rId6"/>
    <p:sldId id="287" r:id="rId7"/>
    <p:sldId id="290" r:id="rId8"/>
    <p:sldId id="302" r:id="rId9"/>
    <p:sldId id="317" r:id="rId10"/>
    <p:sldId id="315" r:id="rId11"/>
  </p:sldIdLst>
  <p:sldSz cx="9144000" cy="6858000" type="screen4x3"/>
  <p:notesSz cx="6858000" cy="9144000"/>
  <p:embeddedFontLst>
    <p:embeddedFont>
      <p:font typeface="Ebrima" panose="02000000000000000000" pitchFamily="2" charset="0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나눔바른고딕" panose="020B0600000101010101" charset="-127"/>
      <p:regular r:id="rId18"/>
      <p:bold r:id="rId19"/>
    </p:embeddedFont>
    <p:embeddedFont>
      <p:font typeface="HY헤드라인M" panose="0203060000010101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BF7"/>
    <a:srgbClr val="F5E4FC"/>
    <a:srgbClr val="1D1C1C"/>
    <a:srgbClr val="2C2A2A"/>
    <a:srgbClr val="F7D3FD"/>
    <a:srgbClr val="AFF2AC"/>
    <a:srgbClr val="78E713"/>
    <a:srgbClr val="9DF151"/>
    <a:srgbClr val="A795F5"/>
    <a:srgbClr val="FFC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44" y="1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2020-04-18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 smtClean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0459" y="3243384"/>
            <a:ext cx="45719" cy="593969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26178" y="3186425"/>
            <a:ext cx="1853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작성</a:t>
            </a:r>
            <a:endParaRPr lang="en-US" altLang="ko-KR" sz="2000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C++, Python</a:t>
            </a:r>
            <a:endParaRPr lang="en-US" altLang="ko-KR" sz="2000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10740" y="2233584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0740" y="1623120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en-US" altLang="ko-KR" sz="36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51958" y="2922615"/>
            <a:ext cx="3169892" cy="989098"/>
            <a:chOff x="1369366" y="2489976"/>
            <a:chExt cx="3169892" cy="989098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Master : C++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80884" y="2894299"/>
              <a:ext cx="20583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작성 및 이동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351958" y="4407782"/>
            <a:ext cx="5328418" cy="1452500"/>
            <a:chOff x="1369366" y="4489882"/>
            <a:chExt cx="5328418" cy="14525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480884" y="4489882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Slave : Python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0883" y="4865164"/>
              <a:ext cx="42169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 작성 및 이동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 확인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18079" y="2475908"/>
            <a:ext cx="191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Master</a:t>
            </a:r>
          </a:p>
          <a:p>
            <a:r>
              <a:rPr lang="en-US" altLang="ko-KR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c++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작성 및 이동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11938" y="5440938"/>
            <a:ext cx="439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notepad</a:t>
            </a: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코드 작성 후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master</a:t>
            </a: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옮김</a:t>
            </a:r>
            <a:endParaRPr lang="en-US" altLang="ko-KR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56"/>
          <a:stretch/>
        </p:blipFill>
        <p:spPr>
          <a:xfrm>
            <a:off x="146731" y="1083032"/>
            <a:ext cx="8760160" cy="37461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액자 21"/>
          <p:cNvSpPr/>
          <p:nvPr/>
        </p:nvSpPr>
        <p:spPr>
          <a:xfrm>
            <a:off x="5886449" y="1483735"/>
            <a:ext cx="1266825" cy="14720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6399239" y="3598285"/>
            <a:ext cx="496861" cy="24029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9" y="820855"/>
            <a:ext cx="3969988" cy="55354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988783" y="2756422"/>
            <a:ext cx="2792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cat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명령어를 사용해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작성한 코드의 내용을 확인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오른쪽 대괄호 5"/>
          <p:cNvSpPr/>
          <p:nvPr/>
        </p:nvSpPr>
        <p:spPr>
          <a:xfrm>
            <a:off x="5073012" y="1106059"/>
            <a:ext cx="250092" cy="3962400"/>
          </a:xfrm>
          <a:prstGeom prst="rightBracket">
            <a:avLst>
              <a:gd name="adj" fmla="val 66601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6" idx="2"/>
          </p:cNvCxnSpPr>
          <p:nvPr/>
        </p:nvCxnSpPr>
        <p:spPr>
          <a:xfrm>
            <a:off x="5323104" y="3087259"/>
            <a:ext cx="6656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대괄호 13"/>
          <p:cNvSpPr/>
          <p:nvPr/>
        </p:nvSpPr>
        <p:spPr>
          <a:xfrm>
            <a:off x="5073012" y="5537994"/>
            <a:ext cx="250092" cy="660400"/>
          </a:xfrm>
          <a:prstGeom prst="rightBracket">
            <a:avLst>
              <a:gd name="adj" fmla="val 66601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5323104" y="5868194"/>
            <a:ext cx="6656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8200" y="5698917"/>
            <a:ext cx="111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 출력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1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60757" y="2513614"/>
            <a:ext cx="200029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Slave</a:t>
            </a:r>
          </a:p>
          <a:p>
            <a:r>
              <a:rPr lang="en-US" altLang="ko-KR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: Python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0358" y="338366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작성 및 이동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67"/>
          <a:stretch/>
        </p:blipFill>
        <p:spPr>
          <a:xfrm>
            <a:off x="169884" y="1533524"/>
            <a:ext cx="8810286" cy="30194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2816713" y="5288387"/>
            <a:ext cx="439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notepad</a:t>
            </a: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코드 작성 후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Slave</a:t>
            </a: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옮김</a:t>
            </a:r>
            <a:endParaRPr lang="en-US" altLang="ko-KR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7096124" y="2035452"/>
            <a:ext cx="1266825" cy="14720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7669558" y="3414455"/>
            <a:ext cx="661322" cy="30863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 확인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84" y="942675"/>
            <a:ext cx="6552370" cy="44675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294435" y="5811270"/>
            <a:ext cx="2792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작성한 코드의 내용을 확인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2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28" y="951909"/>
            <a:ext cx="6395082" cy="43249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261335" y="5647324"/>
            <a:ext cx="2792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 출력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6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1671</TotalTime>
  <Words>100</Words>
  <Application>Microsoft Office PowerPoint</Application>
  <PresentationFormat>화면 슬라이드 쇼(4:3)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Ebrima</vt:lpstr>
      <vt:lpstr>맑은 고딕</vt:lpstr>
      <vt:lpstr>나눔바른고딕</vt:lpstr>
      <vt:lpstr>Arial</vt:lpstr>
      <vt:lpstr>HY헤드라인M</vt:lpstr>
      <vt:lpstr>나눔바른고딕 UltraLight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167</cp:revision>
  <dcterms:created xsi:type="dcterms:W3CDTF">2015-01-21T11:35:38Z</dcterms:created>
  <dcterms:modified xsi:type="dcterms:W3CDTF">2020-04-18T10:10:33Z</dcterms:modified>
</cp:coreProperties>
</file>