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71" r:id="rId2"/>
    <p:sldId id="291" r:id="rId3"/>
    <p:sldId id="286" r:id="rId4"/>
    <p:sldId id="316" r:id="rId5"/>
    <p:sldId id="330" r:id="rId6"/>
    <p:sldId id="331" r:id="rId7"/>
    <p:sldId id="332" r:id="rId8"/>
    <p:sldId id="334" r:id="rId9"/>
    <p:sldId id="335" r:id="rId10"/>
    <p:sldId id="336" r:id="rId11"/>
    <p:sldId id="337" r:id="rId12"/>
    <p:sldId id="338" r:id="rId13"/>
    <p:sldId id="329" r:id="rId14"/>
    <p:sldId id="339" r:id="rId15"/>
    <p:sldId id="340" r:id="rId16"/>
    <p:sldId id="342" r:id="rId17"/>
    <p:sldId id="341" r:id="rId18"/>
    <p:sldId id="344" r:id="rId19"/>
    <p:sldId id="343" r:id="rId20"/>
    <p:sldId id="345" r:id="rId21"/>
    <p:sldId id="315" r:id="rId2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5"/>
    </p:embeddedFont>
    <p:embeddedFont>
      <p:font typeface="나눔바른고딕" panose="020B0600000101010101" charset="-127"/>
      <p:regular r:id="rId26"/>
      <p:bold r:id="rId27"/>
    </p:embeddedFont>
    <p:embeddedFont>
      <p:font typeface="Ebrima" panose="02000000000000000000" pitchFamily="2" charset="0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5F5"/>
    <a:srgbClr val="99CC00"/>
    <a:srgbClr val="FF6699"/>
    <a:srgbClr val="4C4A4A"/>
    <a:srgbClr val="FDB8A5"/>
    <a:srgbClr val="2C2A2A"/>
    <a:srgbClr val="AFF2AC"/>
    <a:srgbClr val="B9ABF7"/>
    <a:srgbClr val="F5E4FC"/>
    <a:srgbClr val="1D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Notebook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271691"/>
            <a:ext cx="8850538" cy="73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에러 보정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Commons-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Commons-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문자열 조작 방법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 및 직렬화 및 시스템 특성 등에 대한 다양한 유틸리티를 제공</a:t>
            </a:r>
            <a:endParaRPr lang="en-US" altLang="ko-KR" sz="1400" dirty="0">
              <a:solidFill>
                <a:srgbClr val="4C4A4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1983105" y="5103631"/>
            <a:ext cx="517779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버전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commons-lang3-3.5.jar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제플린에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복사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제플린의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기존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commons-lang3-3.7.jar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제거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AB514-2BEE-4D14-A4B5-DA785F1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99" y="1554594"/>
            <a:ext cx="3312458" cy="3344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8B3215-15AB-4611-B71C-44549779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5" y="1554594"/>
            <a:ext cx="3362969" cy="3344005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525C8E14-B9D2-4F28-8DFC-B8CF9615F1C6}"/>
              </a:ext>
            </a:extLst>
          </p:cNvPr>
          <p:cNvSpPr/>
          <p:nvPr/>
        </p:nvSpPr>
        <p:spPr>
          <a:xfrm>
            <a:off x="1117299" y="4582178"/>
            <a:ext cx="1496361" cy="316421"/>
          </a:xfrm>
          <a:prstGeom prst="frame">
            <a:avLst>
              <a:gd name="adj1" fmla="val 5603"/>
            </a:avLst>
          </a:prstGeom>
          <a:solidFill>
            <a:srgbClr val="A795F5"/>
          </a:solidFill>
          <a:ln w="12700">
            <a:solidFill>
              <a:srgbClr val="A79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9EFFAF99-B09D-49D4-89D1-93D90BE1D60D}"/>
              </a:ext>
            </a:extLst>
          </p:cNvPr>
          <p:cNvSpPr/>
          <p:nvPr/>
        </p:nvSpPr>
        <p:spPr>
          <a:xfrm>
            <a:off x="4714245" y="4610089"/>
            <a:ext cx="1511295" cy="167651"/>
          </a:xfrm>
          <a:prstGeom prst="frame">
            <a:avLst>
              <a:gd name="adj1" fmla="val 5603"/>
            </a:avLst>
          </a:prstGeom>
          <a:solidFill>
            <a:srgbClr val="A795F5"/>
          </a:solidFill>
          <a:ln w="12700">
            <a:solidFill>
              <a:srgbClr val="A79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2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271691"/>
            <a:ext cx="885053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서버 실행 및 접속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CA8F3A-F7F7-46AC-A5E8-328B8A301A4B}"/>
              </a:ext>
            </a:extLst>
          </p:cNvPr>
          <p:cNvGrpSpPr/>
          <p:nvPr/>
        </p:nvGrpSpPr>
        <p:grpSpPr>
          <a:xfrm>
            <a:off x="1864665" y="1439228"/>
            <a:ext cx="5460974" cy="1621658"/>
            <a:chOff x="1107466" y="1296802"/>
            <a:chExt cx="7043368" cy="221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EFD9BA-B47C-4111-900C-7119E983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909" y="1296802"/>
              <a:ext cx="7019925" cy="2219325"/>
            </a:xfrm>
            <a:prstGeom prst="rect">
              <a:avLst/>
            </a:prstGeom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525C8E14-B9D2-4F28-8DFC-B8CF9615F1C6}"/>
                </a:ext>
              </a:extLst>
            </p:cNvPr>
            <p:cNvSpPr/>
            <p:nvPr/>
          </p:nvSpPr>
          <p:spPr>
            <a:xfrm>
              <a:off x="1107466" y="2248253"/>
              <a:ext cx="2222474" cy="316421"/>
            </a:xfrm>
            <a:prstGeom prst="frame">
              <a:avLst>
                <a:gd name="adj1" fmla="val 5603"/>
              </a:avLst>
            </a:prstGeom>
            <a:solidFill>
              <a:srgbClr val="A795F5"/>
            </a:solidFill>
            <a:ln w="12700">
              <a:solidFill>
                <a:srgbClr val="A79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ED7176F-4397-46AC-91D1-F537ADA2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84" y="3211616"/>
            <a:ext cx="7155489" cy="22250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BA945F7A-7204-4839-85EB-830C8CFED4F8}"/>
              </a:ext>
            </a:extLst>
          </p:cNvPr>
          <p:cNvSpPr/>
          <p:nvPr/>
        </p:nvSpPr>
        <p:spPr>
          <a:xfrm>
            <a:off x="7658100" y="3216825"/>
            <a:ext cx="467413" cy="231208"/>
          </a:xfrm>
          <a:prstGeom prst="frame">
            <a:avLst>
              <a:gd name="adj1" fmla="val 5603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271691"/>
            <a:ext cx="885053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E92A66-8F4A-4AF9-85AC-CEF2FF414C18}"/>
              </a:ext>
            </a:extLst>
          </p:cNvPr>
          <p:cNvGrpSpPr/>
          <p:nvPr/>
        </p:nvGrpSpPr>
        <p:grpSpPr>
          <a:xfrm>
            <a:off x="169883" y="1535496"/>
            <a:ext cx="4402117" cy="4228968"/>
            <a:chOff x="169883" y="1661160"/>
            <a:chExt cx="4402117" cy="422896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CDDE8E-BD77-468A-A180-584A270321FF}"/>
                </a:ext>
              </a:extLst>
            </p:cNvPr>
            <p:cNvGrpSpPr/>
            <p:nvPr/>
          </p:nvGrpSpPr>
          <p:grpSpPr>
            <a:xfrm>
              <a:off x="169883" y="1661160"/>
              <a:ext cx="4402117" cy="1380127"/>
              <a:chOff x="759486" y="1442348"/>
              <a:chExt cx="7645466" cy="16742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BB616AC-F1A4-4096-BA03-D7F37F505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486" y="1562245"/>
                <a:ext cx="7645466" cy="155433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액자 17">
                <a:extLst>
                  <a:ext uri="{FF2B5EF4-FFF2-40B4-BE49-F238E27FC236}">
                    <a16:creationId xmlns:a16="http://schemas.microsoft.com/office/drawing/2014/main" id="{BA945F7A-7204-4839-85EB-830C8CFED4F8}"/>
                  </a:ext>
                </a:extLst>
              </p:cNvPr>
              <p:cNvSpPr/>
              <p:nvPr/>
            </p:nvSpPr>
            <p:spPr>
              <a:xfrm>
                <a:off x="4465320" y="2335585"/>
                <a:ext cx="525780" cy="171395"/>
              </a:xfrm>
              <a:prstGeom prst="frame">
                <a:avLst>
                  <a:gd name="adj1" fmla="val 5603"/>
                </a:avLst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B10F807-6029-4A0E-ACEF-DE845510B5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5980" t="40309" r="40266" b="35179"/>
              <a:stretch/>
            </p:blipFill>
            <p:spPr>
              <a:xfrm>
                <a:off x="5242557" y="1442348"/>
                <a:ext cx="2805070" cy="79793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5BCE4A8-EA4C-4157-B1D0-9FC826BFB89E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 flipV="1">
                <a:off x="4991100" y="2240280"/>
                <a:ext cx="213360" cy="18100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079900-A08F-4A36-B502-0949D286D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83" y="3235359"/>
              <a:ext cx="4402117" cy="265476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305F3FA-B00A-4DC4-9C90-74B6E32FA763}"/>
              </a:ext>
            </a:extLst>
          </p:cNvPr>
          <p:cNvSpPr txBox="1"/>
          <p:nvPr/>
        </p:nvSpPr>
        <p:spPr>
          <a:xfrm>
            <a:off x="4993005" y="3109695"/>
            <a:ext cx="380809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속성을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yarn-cluster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노트북 생성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04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 및 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924B95-3500-40FF-BC9F-FBE99A91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5" y="1499363"/>
            <a:ext cx="8662890" cy="38592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24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 및 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A99DC2-D84A-4D1F-88CC-07DC5171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809858"/>
            <a:ext cx="5611674" cy="55464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55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 및 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1D90DE-0CD9-4438-B444-3DB86734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8" y="1429292"/>
            <a:ext cx="7529264" cy="39994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760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623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시작 및 종료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shell script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생성시 주의 사항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4CAB13-1230-4A8A-9DCB-BE8C248B665B}"/>
              </a:ext>
            </a:extLst>
          </p:cNvPr>
          <p:cNvSpPr/>
          <p:nvPr/>
        </p:nvSpPr>
        <p:spPr>
          <a:xfrm>
            <a:off x="169883" y="1116231"/>
            <a:ext cx="73152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쉘 스크립트의 가장 첫 라인에  </a:t>
            </a: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!/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bin/bash</a:t>
            </a:r>
            <a:r>
              <a:rPr lang="en-US" altLang="ko-KR" sz="15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써준다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내가 사용 하려는 명령어 해석기가 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bash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쉘 임을 미리 알려주는 것</a:t>
            </a:r>
            <a:endParaRPr lang="en-US" altLang="ko-KR" sz="15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일반적으로 스크립트에서 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주석기호 이지만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라인의 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#!/bin/bash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주석기호가 아니다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스크립트의 가장 첫 라인에 있는 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스크립트의 제일 앞에서 이 파일이 어떤 명령어 해석기의 명령어 집합인지를 시스템에게 알려주는 역할이다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두 바이트의 ＂</a:t>
            </a:r>
            <a:r>
              <a:rPr lang="ko-KR" altLang="en-US" sz="15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매직넘버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＂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＂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magic number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＂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로서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가능한 쉘 스크립트라는 것을 나타내는 특별한 표시자다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바로 뒤에 나오는 것은 경로명으로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스크립트에 들어있는 명령어들을 해석할 프로그램의 위치를 나타내는데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그 프로그램이 쉘인지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언어인지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유틸리티인지를 나타낸다</a:t>
            </a:r>
            <a:r>
              <a:rPr lang="en-US" altLang="ko-KR" sz="15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41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시작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shell script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09D284-75A6-475B-AA5E-D55DC27CC968}"/>
              </a:ext>
            </a:extLst>
          </p:cNvPr>
          <p:cNvGrpSpPr/>
          <p:nvPr/>
        </p:nvGrpSpPr>
        <p:grpSpPr>
          <a:xfrm>
            <a:off x="169883" y="2209904"/>
            <a:ext cx="4552950" cy="2438192"/>
            <a:chOff x="2295525" y="2009983"/>
            <a:chExt cx="4552950" cy="24381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D0D222-0357-414F-9CEF-5D2F9C301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5525" y="2409825"/>
              <a:ext cx="45529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7BD7FD-E2D0-4AD4-938A-C113AD76F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158"/>
            <a:stretch/>
          </p:blipFill>
          <p:spPr>
            <a:xfrm>
              <a:off x="2295525" y="2009983"/>
              <a:ext cx="455295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8620D4-440A-4D22-B777-A32C7688056C}"/>
              </a:ext>
            </a:extLst>
          </p:cNvPr>
          <p:cNvSpPr txBox="1"/>
          <p:nvPr/>
        </p:nvSpPr>
        <p:spPr>
          <a:xfrm>
            <a:off x="5031443" y="2544142"/>
            <a:ext cx="368202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에디터에서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start-lab.sh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#!/bin/bash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문구를 추가해 스크립트 명령어를 해석해줄 프로그램의 위치를 나타내 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80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종료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shell script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620D4-440A-4D22-B777-A32C7688056C}"/>
              </a:ext>
            </a:extLst>
          </p:cNvPr>
          <p:cNvSpPr txBox="1"/>
          <p:nvPr/>
        </p:nvSpPr>
        <p:spPr>
          <a:xfrm>
            <a:off x="5031443" y="2544142"/>
            <a:ext cx="368202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에디터에서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stop-lab.sh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#!/bin/bash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문구를 추가해 스크립트 명령어를 해석해줄 프로그램의 위치를 나타내 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0C557-0CD3-4CA7-8EA7-921A95B4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9" y="2624505"/>
            <a:ext cx="4686300" cy="2152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623D2B-55AC-47F0-B2EB-EC2D12A3A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380" b="-15863"/>
          <a:stretch/>
        </p:blipFill>
        <p:spPr>
          <a:xfrm>
            <a:off x="123580" y="2278063"/>
            <a:ext cx="4686300" cy="2317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08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~/start-lab.sh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7894DE-9B11-4F75-89C8-8CC38829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93" y="1240631"/>
            <a:ext cx="5501942" cy="4666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5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1484902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87443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0740" y="1708213"/>
            <a:ext cx="7479820" cy="4682417"/>
            <a:chOff x="1369366" y="2489976"/>
            <a:chExt cx="9055713" cy="4682417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3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Zeppelin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실습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2" y="2894299"/>
              <a:ext cx="794419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Zeppelin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(2) –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(2) –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서버주소 및 웹 포트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(3) –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환경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에서의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에러 보정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en-US" altLang="ko-KR" sz="16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Netty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에서의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에러 보정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Jackson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에서의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에러 보정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Commons-</a:t>
              </a:r>
              <a:r>
                <a:rPr lang="en-US" altLang="ko-KR" sz="16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lang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서버 실행 및 접속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Zeppelin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데이터프레임 생성 및 실행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데이터프레임 생성 및 실행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(2)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데이터프레임 생성 및 실행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시작 및 종료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shell script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생성시 주의 사항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시작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shell script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종료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shell script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~/start-lab.sh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~/stop-lab.sh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~/stop-lab.sh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FEBC0-7BE3-43D5-8D8E-9A0A34A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25" y="2149902"/>
            <a:ext cx="6099007" cy="2922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84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2357" y="4105516"/>
            <a:ext cx="4323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 파일들 복사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27F521-F12C-469C-AE65-FE542891B092}"/>
              </a:ext>
            </a:extLst>
          </p:cNvPr>
          <p:cNvGrpSpPr/>
          <p:nvPr/>
        </p:nvGrpSpPr>
        <p:grpSpPr>
          <a:xfrm>
            <a:off x="1543050" y="2346459"/>
            <a:ext cx="6057900" cy="1619250"/>
            <a:chOff x="752951" y="1515453"/>
            <a:chExt cx="6057900" cy="161925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8416FC4-6DE4-49C3-B82A-230BE68B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951" y="1515453"/>
              <a:ext cx="6057900" cy="1619250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808F157E-7D2B-4DCA-B7CB-A2FE28300B55}"/>
                </a:ext>
              </a:extLst>
            </p:cNvPr>
            <p:cNvSpPr/>
            <p:nvPr/>
          </p:nvSpPr>
          <p:spPr>
            <a:xfrm>
              <a:off x="4206240" y="2369670"/>
              <a:ext cx="2251711" cy="407612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FFF516F1-8F7E-441F-AE6A-B2A7E261B34A}"/>
                </a:ext>
              </a:extLst>
            </p:cNvPr>
            <p:cNvSpPr/>
            <p:nvPr/>
          </p:nvSpPr>
          <p:spPr>
            <a:xfrm>
              <a:off x="4006691" y="2343881"/>
              <a:ext cx="1807370" cy="200714"/>
            </a:xfrm>
            <a:prstGeom prst="frame">
              <a:avLst>
                <a:gd name="adj1" fmla="val 560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4DCA9CC9-2620-4F91-9911-5FEC3216FBAD}"/>
                </a:ext>
              </a:extLst>
            </p:cNvPr>
            <p:cNvSpPr/>
            <p:nvPr/>
          </p:nvSpPr>
          <p:spPr>
            <a:xfrm>
              <a:off x="4006691" y="1914971"/>
              <a:ext cx="1807370" cy="200714"/>
            </a:xfrm>
            <a:prstGeom prst="frame">
              <a:avLst>
                <a:gd name="adj1" fmla="val 560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9E5E6514-8A1B-41B2-9B03-DEC709FA1A73}"/>
                </a:ext>
              </a:extLst>
            </p:cNvPr>
            <p:cNvSpPr/>
            <p:nvPr/>
          </p:nvSpPr>
          <p:spPr>
            <a:xfrm>
              <a:off x="752951" y="2924492"/>
              <a:ext cx="1007269" cy="200714"/>
            </a:xfrm>
            <a:prstGeom prst="frame">
              <a:avLst>
                <a:gd name="adj1" fmla="val 560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E321B480-5744-47E7-8683-DE49A6F34F4D}"/>
                </a:ext>
              </a:extLst>
            </p:cNvPr>
            <p:cNvSpPr/>
            <p:nvPr/>
          </p:nvSpPr>
          <p:spPr>
            <a:xfrm>
              <a:off x="4006691" y="2739532"/>
              <a:ext cx="1807370" cy="200714"/>
            </a:xfrm>
            <a:prstGeom prst="frame">
              <a:avLst>
                <a:gd name="adj1" fmla="val 560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 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21181-8833-4AEB-91A7-BBAF41AD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865069"/>
            <a:ext cx="6410325" cy="2486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2408767" y="4562716"/>
            <a:ext cx="4323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계정 설정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8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8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 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서버주소 및 웹 포트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5520690" y="3191754"/>
            <a:ext cx="299466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서버주소 및 웹 포트 설정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Description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부분 내용만 수정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547E4-B800-412C-B24A-EA30DA32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3" y="1516200"/>
            <a:ext cx="4199772" cy="1763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26BAFE-207A-4FF2-96B3-FA4F0803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14" y="3834961"/>
            <a:ext cx="4193681" cy="213149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2640EA0-3F04-449C-8E2F-59F399FABDC4}"/>
              </a:ext>
            </a:extLst>
          </p:cNvPr>
          <p:cNvSpPr/>
          <p:nvPr/>
        </p:nvSpPr>
        <p:spPr>
          <a:xfrm>
            <a:off x="2801192" y="3330099"/>
            <a:ext cx="426720" cy="4542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EDF61DE-5614-4C21-A94A-DF251379A685}"/>
              </a:ext>
            </a:extLst>
          </p:cNvPr>
          <p:cNvSpPr/>
          <p:nvPr/>
        </p:nvSpPr>
        <p:spPr>
          <a:xfrm>
            <a:off x="1013460" y="1956051"/>
            <a:ext cx="3992880" cy="215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265C8C9-3231-44DC-A6E7-A978583A67EB}"/>
              </a:ext>
            </a:extLst>
          </p:cNvPr>
          <p:cNvSpPr/>
          <p:nvPr/>
        </p:nvSpPr>
        <p:spPr>
          <a:xfrm>
            <a:off x="1047335" y="4371956"/>
            <a:ext cx="3992880" cy="215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2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(3) 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2410138" y="4786319"/>
            <a:ext cx="4323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환경 설정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3A083F-6D0C-4ED7-BAFC-57C04A3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51" y="1927421"/>
            <a:ext cx="5433198" cy="539172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0475FEF-F492-4D75-830E-AA5B1CACF7C5}"/>
              </a:ext>
            </a:extLst>
          </p:cNvPr>
          <p:cNvSpPr/>
          <p:nvPr/>
        </p:nvSpPr>
        <p:spPr>
          <a:xfrm>
            <a:off x="4357269" y="2615389"/>
            <a:ext cx="426720" cy="4542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E2C53-9D2C-4880-8859-E42E1E85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153802"/>
            <a:ext cx="6353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271691"/>
            <a:ext cx="885053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에러 보정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Netty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500" dirty="0" err="1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Netty</a:t>
            </a:r>
            <a:r>
              <a:rPr lang="ko-KR" altLang="en-US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자바 네트워크 응용 개발을 지원하는 비동기 이벤트 기반 네트 워크 응용 프레임워크 </a:t>
            </a:r>
            <a:endParaRPr lang="en-US" altLang="ko-KR" sz="1500" dirty="0">
              <a:solidFill>
                <a:srgbClr val="4C4A4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2232660" y="4158744"/>
            <a:ext cx="484632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버전의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Netty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jar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파일이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제플린에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복사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제플린의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기존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netty-all-4.0.23.Final.jars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250BBC-5CAC-40DE-A93B-7222D203BE61}"/>
              </a:ext>
            </a:extLst>
          </p:cNvPr>
          <p:cNvGrpSpPr/>
          <p:nvPr/>
        </p:nvGrpSpPr>
        <p:grpSpPr>
          <a:xfrm>
            <a:off x="1870710" y="2206632"/>
            <a:ext cx="5524500" cy="1704185"/>
            <a:chOff x="1748790" y="1785931"/>
            <a:chExt cx="5524500" cy="17041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4FFB18-5C2F-4E8A-B936-6CE50765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790" y="1785931"/>
              <a:ext cx="5524500" cy="285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AA7694F-346A-4C98-928E-22AE639D2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185"/>
            <a:stretch/>
          </p:blipFill>
          <p:spPr>
            <a:xfrm>
              <a:off x="1748790" y="2042316"/>
              <a:ext cx="5524500" cy="1447800"/>
            </a:xfrm>
            <a:prstGeom prst="rect">
              <a:avLst/>
            </a:prstGeom>
          </p:spPr>
        </p:pic>
      </p:grpSp>
      <p:sp>
        <p:nvSpPr>
          <p:cNvPr id="14" name="액자 13">
            <a:extLst>
              <a:ext uri="{FF2B5EF4-FFF2-40B4-BE49-F238E27FC236}">
                <a16:creationId xmlns:a16="http://schemas.microsoft.com/office/drawing/2014/main" id="{B43920A3-77AC-4187-92F2-602398A2E98E}"/>
              </a:ext>
            </a:extLst>
          </p:cNvPr>
          <p:cNvSpPr/>
          <p:nvPr/>
        </p:nvSpPr>
        <p:spPr>
          <a:xfrm>
            <a:off x="1855470" y="3266386"/>
            <a:ext cx="2800350" cy="200714"/>
          </a:xfrm>
          <a:prstGeom prst="frame">
            <a:avLst>
              <a:gd name="adj1" fmla="val 5603"/>
            </a:avLst>
          </a:prstGeom>
          <a:solidFill>
            <a:srgbClr val="FF0000"/>
          </a:solidFill>
          <a:ln w="127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5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271691"/>
            <a:ext cx="885053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Zeppelin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에러 보정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Jackson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Jackson</a:t>
            </a:r>
            <a:r>
              <a:rPr lang="ko-KR" altLang="en-US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JSON, XML </a:t>
            </a:r>
            <a:r>
              <a:rPr lang="ko-KR" altLang="en-US" sz="1500" dirty="0">
                <a:solidFill>
                  <a:srgbClr val="4C4A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다양한 형식을 지원하는 자바 라이브러리 </a:t>
            </a:r>
            <a:endParaRPr lang="en-US" altLang="ko-KR" sz="1500" dirty="0">
              <a:solidFill>
                <a:srgbClr val="4C4A4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C80D-E247-437A-8660-E1FB4AB3B115}"/>
              </a:ext>
            </a:extLst>
          </p:cNvPr>
          <p:cNvSpPr txBox="1"/>
          <p:nvPr/>
        </p:nvSpPr>
        <p:spPr>
          <a:xfrm>
            <a:off x="2335530" y="3819949"/>
            <a:ext cx="447294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버전의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Jackon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jar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들을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제플린에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복사 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제플린의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기존의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Jackson jar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제거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AF30D6-899B-4ABA-AB11-6D95BD3C3404}"/>
              </a:ext>
            </a:extLst>
          </p:cNvPr>
          <p:cNvGrpSpPr/>
          <p:nvPr/>
        </p:nvGrpSpPr>
        <p:grpSpPr>
          <a:xfrm>
            <a:off x="1381168" y="2324182"/>
            <a:ext cx="6381664" cy="1234358"/>
            <a:chOff x="1464302" y="1962834"/>
            <a:chExt cx="6381664" cy="123435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6979963-7F80-4D6E-A823-82B569665182}"/>
                </a:ext>
              </a:extLst>
            </p:cNvPr>
            <p:cNvGrpSpPr/>
            <p:nvPr/>
          </p:nvGrpSpPr>
          <p:grpSpPr>
            <a:xfrm>
              <a:off x="1465673" y="1962834"/>
              <a:ext cx="6380293" cy="1234358"/>
              <a:chOff x="436671" y="1350856"/>
              <a:chExt cx="3431959" cy="70745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24010EC-5C13-4712-A09A-DF7CAABD6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97762"/>
              <a:stretch/>
            </p:blipFill>
            <p:spPr>
              <a:xfrm>
                <a:off x="436671" y="1350856"/>
                <a:ext cx="3431959" cy="153453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19AD72-AD87-4855-8E9E-4480FBC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71" y="1500678"/>
                <a:ext cx="3431959" cy="557630"/>
              </a:xfrm>
              <a:prstGeom prst="rect">
                <a:avLst/>
              </a:prstGeom>
            </p:spPr>
          </p:pic>
        </p:grp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518FF137-1C9A-4B3A-8009-9F387555D074}"/>
                </a:ext>
              </a:extLst>
            </p:cNvPr>
            <p:cNvSpPr/>
            <p:nvPr/>
          </p:nvSpPr>
          <p:spPr>
            <a:xfrm>
              <a:off x="1465672" y="2228569"/>
              <a:ext cx="3106327" cy="400331"/>
            </a:xfrm>
            <a:prstGeom prst="frame">
              <a:avLst>
                <a:gd name="adj1" fmla="val 5603"/>
              </a:avLst>
            </a:prstGeom>
            <a:solidFill>
              <a:srgbClr val="99CC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C4A422F2-B517-4B21-A3B1-83E7C843E588}"/>
                </a:ext>
              </a:extLst>
            </p:cNvPr>
            <p:cNvSpPr/>
            <p:nvPr/>
          </p:nvSpPr>
          <p:spPr>
            <a:xfrm>
              <a:off x="1464302" y="2776892"/>
              <a:ext cx="3106327" cy="230117"/>
            </a:xfrm>
            <a:prstGeom prst="frame">
              <a:avLst>
                <a:gd name="adj1" fmla="val 5603"/>
              </a:avLst>
            </a:prstGeom>
            <a:solidFill>
              <a:srgbClr val="99CC00"/>
            </a:solidFill>
            <a:ln w="12700">
              <a:solidFill>
                <a:srgbClr val="99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97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529</Words>
  <Application>Microsoft Office PowerPoint</Application>
  <PresentationFormat>화면 슬라이드 쇼(4:3)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나눔바른고딕</vt:lpstr>
      <vt:lpstr>Ebrima</vt:lpstr>
      <vt:lpstr>맑은 고딕</vt:lpstr>
      <vt:lpstr>나눔바른고딕 UltraLight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235</cp:revision>
  <dcterms:created xsi:type="dcterms:W3CDTF">2015-01-21T11:35:38Z</dcterms:created>
  <dcterms:modified xsi:type="dcterms:W3CDTF">2020-05-31T04:40:02Z</dcterms:modified>
</cp:coreProperties>
</file>