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3" r:id="rId4"/>
    <p:sldId id="28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CBA"/>
    <a:srgbClr val="DC66B9"/>
    <a:srgbClr val="010DFD"/>
    <a:srgbClr val="F9F9F9"/>
    <a:srgbClr val="7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29" autoAdjust="0"/>
    <p:restoredTop sz="94660"/>
  </p:normalViewPr>
  <p:slideViewPr>
    <p:cSldViewPr snapToGrid="0">
      <p:cViewPr>
        <p:scale>
          <a:sx n="75" d="100"/>
          <a:sy n="75" d="100"/>
        </p:scale>
        <p:origin x="480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7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DF9D-2F7A-4593-97DF-29DC1D994907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282700"/>
            <a:ext cx="12192000" cy="4470400"/>
            <a:chOff x="0" y="1282700"/>
            <a:chExt cx="12192000" cy="4470400"/>
          </a:xfrm>
          <a:blipFill>
            <a:blip r:embed="rId2"/>
            <a:stretch>
              <a:fillRect/>
            </a:stretch>
          </a:blipFill>
        </p:grpSpPr>
        <p:sp>
          <p:nvSpPr>
            <p:cNvPr id="9" name="자유형 8"/>
            <p:cNvSpPr/>
            <p:nvPr/>
          </p:nvSpPr>
          <p:spPr>
            <a:xfrm>
              <a:off x="0" y="1282700"/>
              <a:ext cx="12192000" cy="4266194"/>
            </a:xfrm>
            <a:custGeom>
              <a:avLst/>
              <a:gdLst>
                <a:gd name="connsiteX0" fmla="*/ 8307868 w 12192000"/>
                <a:gd name="connsiteY0" fmla="*/ 0 h 4266194"/>
                <a:gd name="connsiteX1" fmla="*/ 12192000 w 12192000"/>
                <a:gd name="connsiteY1" fmla="*/ 0 h 4266194"/>
                <a:gd name="connsiteX2" fmla="*/ 12192000 w 12192000"/>
                <a:gd name="connsiteY2" fmla="*/ 2 h 4266194"/>
                <a:gd name="connsiteX3" fmla="*/ 8307862 w 12192000"/>
                <a:gd name="connsiteY3" fmla="*/ 2 h 4266194"/>
                <a:gd name="connsiteX4" fmla="*/ 0 w 12192000"/>
                <a:gd name="connsiteY4" fmla="*/ 0 h 4266194"/>
                <a:gd name="connsiteX5" fmla="*/ 3147533 w 12192000"/>
                <a:gd name="connsiteY5" fmla="*/ 0 h 4266194"/>
                <a:gd name="connsiteX6" fmla="*/ 5727700 w 12192000"/>
                <a:gd name="connsiteY6" fmla="*/ 812800 h 4266194"/>
                <a:gd name="connsiteX7" fmla="*/ 8266538 w 12192000"/>
                <a:gd name="connsiteY7" fmla="*/ 13020 h 4266194"/>
                <a:gd name="connsiteX8" fmla="*/ 12192000 w 12192000"/>
                <a:gd name="connsiteY8" fmla="*/ 419100 h 4266194"/>
                <a:gd name="connsiteX9" fmla="*/ 12192000 w 12192000"/>
                <a:gd name="connsiteY9" fmla="*/ 3810000 h 4266194"/>
                <a:gd name="connsiteX10" fmla="*/ 9050241 w 12192000"/>
                <a:gd name="connsiteY10" fmla="*/ 4266062 h 4266194"/>
                <a:gd name="connsiteX11" fmla="*/ 6470651 w 12192000"/>
                <a:gd name="connsiteY11" fmla="*/ 3810000 h 4266194"/>
                <a:gd name="connsiteX12" fmla="*/ 3890316 w 12192000"/>
                <a:gd name="connsiteY12" fmla="*/ 4266194 h 4266194"/>
                <a:gd name="connsiteX13" fmla="*/ 0 w 12192000"/>
                <a:gd name="connsiteY13" fmla="*/ 3810000 h 426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4266194">
                  <a:moveTo>
                    <a:pt x="8307868" y="0"/>
                  </a:moveTo>
                  <a:lnTo>
                    <a:pt x="12192000" y="0"/>
                  </a:lnTo>
                  <a:lnTo>
                    <a:pt x="12192000" y="2"/>
                  </a:lnTo>
                  <a:lnTo>
                    <a:pt x="8307862" y="2"/>
                  </a:lnTo>
                  <a:close/>
                  <a:moveTo>
                    <a:pt x="0" y="0"/>
                  </a:moveTo>
                  <a:lnTo>
                    <a:pt x="3147533" y="0"/>
                  </a:lnTo>
                  <a:lnTo>
                    <a:pt x="5727700" y="812800"/>
                  </a:lnTo>
                  <a:lnTo>
                    <a:pt x="8266538" y="13020"/>
                  </a:lnTo>
                  <a:lnTo>
                    <a:pt x="12192000" y="419100"/>
                  </a:lnTo>
                  <a:lnTo>
                    <a:pt x="12192000" y="3810000"/>
                  </a:lnTo>
                  <a:lnTo>
                    <a:pt x="9050241" y="4266062"/>
                  </a:lnTo>
                  <a:lnTo>
                    <a:pt x="6470651" y="3810000"/>
                  </a:lnTo>
                  <a:lnTo>
                    <a:pt x="3890316" y="4266194"/>
                  </a:lnTo>
                  <a:lnTo>
                    <a:pt x="0" y="38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6200000" flipH="1" flipV="1">
              <a:off x="1593850" y="3409951"/>
              <a:ext cx="749299" cy="3937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618388" y="6366165"/>
            <a:ext cx="338769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20174627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김혜진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0191" y="2630967"/>
            <a:ext cx="5633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omputer</a:t>
            </a:r>
          </a:p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90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다중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" y="2300287"/>
            <a:ext cx="11349248" cy="13319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7340600" y="3239681"/>
            <a:ext cx="4229100" cy="36711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8711" y="4598678"/>
            <a:ext cx="10015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%</a:t>
            </a:r>
            <a:r>
              <a:rPr lang="en-US" altLang="ko-KR" sz="2000" b="1" dirty="0" err="1" smtClean="0"/>
              <a:t>eax</a:t>
            </a:r>
            <a:r>
              <a:rPr lang="ko-KR" altLang="en-US" sz="2000" b="1" dirty="0" smtClean="0"/>
              <a:t>의 두 값을 비교 했을 때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서로 다른 값이면 </a:t>
            </a:r>
            <a:r>
              <a:rPr lang="en-US" altLang="ko-KR" sz="2000" b="1" dirty="0" smtClean="0"/>
              <a:t>=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</a:p>
          <a:p>
            <a:pPr algn="ctr"/>
            <a:r>
              <a:rPr lang="ko-KR" altLang="en-US" sz="2000" b="1" dirty="0" smtClean="0"/>
              <a:t>서로 같은 값이면 </a:t>
            </a:r>
            <a:r>
              <a:rPr lang="en-US" altLang="ko-KR" sz="2000" b="1" dirty="0" smtClean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2786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887532"/>
            <a:ext cx="6960367" cy="42791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다중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액자 4"/>
          <p:cNvSpPr/>
          <p:nvPr/>
        </p:nvSpPr>
        <p:spPr>
          <a:xfrm>
            <a:off x="4410842" y="1021936"/>
            <a:ext cx="2806700" cy="2965864"/>
          </a:xfrm>
          <a:prstGeom prst="frame">
            <a:avLst>
              <a:gd name="adj1" fmla="val 13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3011" y="5301053"/>
            <a:ext cx="10015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0</a:t>
            </a:r>
            <a:r>
              <a:rPr lang="en-US" altLang="ko-KR" sz="2000" b="1" dirty="0" smtClean="0"/>
              <a:t>x1</a:t>
            </a:r>
            <a:r>
              <a:rPr lang="ko-KR" altLang="en-US" sz="2000" b="1" dirty="0" smtClean="0"/>
              <a:t>의 값을 레지스터 메모리를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32</a:t>
            </a:r>
            <a:r>
              <a:rPr lang="ko-KR" altLang="en-US" sz="2000" b="1" dirty="0" smtClean="0"/>
              <a:t>비트 크기로 준다</a:t>
            </a:r>
            <a:r>
              <a:rPr lang="en-US" altLang="ko-KR" sz="2000" b="1" dirty="0" smtClean="0"/>
              <a:t>.</a:t>
            </a:r>
          </a:p>
          <a:p>
            <a:pPr algn="ctr"/>
            <a:r>
              <a:rPr lang="ko-KR" altLang="en-US" sz="2000" b="1" dirty="0" smtClean="0"/>
              <a:t>이와 같은 방법으로 계속 반복 하여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현재 </a:t>
            </a:r>
            <a:r>
              <a:rPr lang="en-US" altLang="ko-KR" sz="2000" b="1" dirty="0" smtClean="0"/>
              <a:t>main() </a:t>
            </a:r>
            <a:r>
              <a:rPr lang="ko-KR" altLang="en-US" sz="2000" b="1" dirty="0" smtClean="0"/>
              <a:t>함수 안에 있는 </a:t>
            </a:r>
            <a:r>
              <a:rPr lang="en-US" altLang="ko-KR" sz="2000" b="1" dirty="0" err="1" smtClean="0"/>
              <a:t>pgh</a:t>
            </a:r>
            <a:r>
              <a:rPr lang="ko-KR" altLang="en-US" sz="2000" b="1" dirty="0" smtClean="0"/>
              <a:t> 배열에 넣어준 값을 할당 받는다</a:t>
            </a:r>
            <a:r>
              <a:rPr lang="en-US" altLang="ko-KR" sz="2000" b="1" dirty="0" smtClean="0"/>
              <a:t>.</a:t>
            </a:r>
          </a:p>
          <a:p>
            <a:pPr algn="ctr"/>
            <a:r>
              <a:rPr lang="ko-KR" altLang="en-US" sz="2000" b="1" dirty="0" smtClean="0"/>
              <a:t>또한 우측 메모리에 보면 요소 값이 저장되어 있다는 것을 알 수 있다</a:t>
            </a:r>
            <a:r>
              <a:rPr lang="en-US" altLang="ko-KR" sz="2000" b="1" dirty="0"/>
              <a:t>.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37" y="4924425"/>
            <a:ext cx="2327131" cy="396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25" y="1210901"/>
            <a:ext cx="4518962" cy="34335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액자 11"/>
          <p:cNvSpPr/>
          <p:nvPr/>
        </p:nvSpPr>
        <p:spPr>
          <a:xfrm>
            <a:off x="7387225" y="2397600"/>
            <a:ext cx="1324975" cy="2288702"/>
          </a:xfrm>
          <a:prstGeom prst="frame">
            <a:avLst>
              <a:gd name="adj1" fmla="val 13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다중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7213" y="4066541"/>
            <a:ext cx="665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/>
              <a:t>rsp</a:t>
            </a:r>
            <a:r>
              <a:rPr lang="ko-KR" altLang="en-US" sz="2000" b="1" dirty="0" smtClean="0"/>
              <a:t>의 값을 </a:t>
            </a:r>
            <a:r>
              <a:rPr lang="en-US" altLang="ko-KR" sz="2000" b="1" dirty="0" err="1" smtClean="0"/>
              <a:t>rdi</a:t>
            </a:r>
            <a:r>
              <a:rPr lang="ko-KR" altLang="en-US" sz="2000" b="1" dirty="0" smtClean="0"/>
              <a:t>로 이동해준다</a:t>
            </a:r>
            <a:r>
              <a:rPr lang="en-US" altLang="ko-KR" sz="2000" b="1" dirty="0" smtClean="0"/>
              <a:t>.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55" y="1423276"/>
            <a:ext cx="11273246" cy="12599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6908800" y="1426269"/>
            <a:ext cx="3848100" cy="36711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5" y="3093494"/>
            <a:ext cx="3818345" cy="30103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액자 8"/>
          <p:cNvSpPr/>
          <p:nvPr/>
        </p:nvSpPr>
        <p:spPr>
          <a:xfrm>
            <a:off x="381000" y="3101259"/>
            <a:ext cx="2625127" cy="36711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380999" y="5736743"/>
            <a:ext cx="3848101" cy="36711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180" y="5743660"/>
            <a:ext cx="5087220" cy="3671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화살표 연결선 11"/>
          <p:cNvCxnSpPr/>
          <p:nvPr/>
        </p:nvCxnSpPr>
        <p:spPr>
          <a:xfrm flipH="1">
            <a:off x="2692400" y="3468378"/>
            <a:ext cx="4355" cy="22752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3"/>
            <a:endCxn id="6" idx="1"/>
          </p:cNvCxnSpPr>
          <p:nvPr/>
        </p:nvCxnSpPr>
        <p:spPr>
          <a:xfrm>
            <a:off x="4229100" y="5920303"/>
            <a:ext cx="1504080" cy="6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29" y="3286512"/>
            <a:ext cx="3618250" cy="1335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다중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552" y="5222513"/>
            <a:ext cx="6659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/>
              <a:t>edx</a:t>
            </a:r>
            <a:r>
              <a:rPr lang="ko-KR" altLang="en-US" sz="2000" b="1" dirty="0" smtClean="0"/>
              <a:t>와 </a:t>
            </a:r>
            <a:r>
              <a:rPr lang="en-US" altLang="ko-KR" sz="2000" b="1" dirty="0" err="1" smtClean="0"/>
              <a:t>esi</a:t>
            </a:r>
            <a:r>
              <a:rPr lang="ko-KR" altLang="en-US" sz="2000" b="1" dirty="0" smtClean="0"/>
              <a:t>는 주어진 값을 잘 받았고</a:t>
            </a:r>
            <a:r>
              <a:rPr lang="en-US" altLang="ko-KR" sz="2000" b="1" dirty="0" smtClean="0"/>
              <a:t>,</a:t>
            </a:r>
          </a:p>
          <a:p>
            <a:pPr algn="ctr"/>
            <a:r>
              <a:rPr lang="en-US" altLang="ko-KR" sz="2000" b="1" dirty="0" err="1" smtClean="0"/>
              <a:t>get_pgh_digit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함수를 호출한다</a:t>
            </a:r>
            <a:r>
              <a:rPr lang="en-US" altLang="ko-KR" sz="2000" b="1" dirty="0" smtClean="0"/>
              <a:t>.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5" y="1426269"/>
            <a:ext cx="11273246" cy="12599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6954305" y="1721343"/>
            <a:ext cx="4729695" cy="964877"/>
          </a:xfrm>
          <a:prstGeom prst="frame">
            <a:avLst>
              <a:gd name="adj1" fmla="val 32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다중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1611" y="5095513"/>
            <a:ext cx="9204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사진을 통해 </a:t>
            </a:r>
            <a:r>
              <a:rPr lang="en-US" altLang="ko-KR" sz="2000" b="1" dirty="0" smtClean="0"/>
              <a:t>main() </a:t>
            </a:r>
            <a:r>
              <a:rPr lang="ko-KR" altLang="en-US" sz="2000" b="1" dirty="0" smtClean="0"/>
              <a:t>함수에서 인수를 제대로 전달 받았 다는 것을 알 수 있다</a:t>
            </a:r>
            <a:r>
              <a:rPr lang="en-US" altLang="ko-KR" sz="2000" b="1" dirty="0" smtClean="0"/>
              <a:t>.</a:t>
            </a:r>
          </a:p>
          <a:p>
            <a:pPr algn="ctr"/>
            <a:r>
              <a:rPr lang="en-US" altLang="ko-KR" sz="2000" b="1" dirty="0" err="1" smtClean="0"/>
              <a:t>esi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값을 </a:t>
            </a:r>
            <a:r>
              <a:rPr lang="en-US" altLang="ko-KR" sz="2000" b="1" dirty="0" err="1" smtClean="0"/>
              <a:t>rsi</a:t>
            </a:r>
            <a:r>
              <a:rPr lang="ko-KR" altLang="en-US" sz="2000" b="1" dirty="0" smtClean="0"/>
              <a:t>로 이동한다</a:t>
            </a:r>
            <a:r>
              <a:rPr lang="en-US" altLang="ko-KR" sz="2000" b="1" dirty="0" smtClean="0"/>
              <a:t>.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57" y="3593687"/>
            <a:ext cx="3660943" cy="8932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49" y="1141859"/>
            <a:ext cx="9871410" cy="22022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7014755" y="1647770"/>
            <a:ext cx="3310346" cy="304011"/>
          </a:xfrm>
          <a:prstGeom prst="frame">
            <a:avLst>
              <a:gd name="adj1" fmla="val 3286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다중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1611" y="5095513"/>
            <a:ext cx="9204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(4*</a:t>
            </a:r>
            <a:r>
              <a:rPr lang="en-US" altLang="ko-KR" sz="2000" b="1" dirty="0" err="1" smtClean="0"/>
              <a:t>rsi</a:t>
            </a:r>
            <a:r>
              <a:rPr lang="en-US" altLang="ko-KR" sz="2000" b="1" dirty="0" err="1" smtClean="0"/>
              <a:t>+rsi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를 계산하여 </a:t>
            </a:r>
            <a:r>
              <a:rPr lang="en-US" altLang="ko-KR" sz="2000" b="1" dirty="0" err="1" smtClean="0"/>
              <a:t>rcx</a:t>
            </a:r>
            <a:r>
              <a:rPr lang="ko-KR" altLang="en-US" sz="2000" b="1" dirty="0" smtClean="0"/>
              <a:t>한테 </a:t>
            </a:r>
            <a:r>
              <a:rPr lang="ko-KR" altLang="en-US" sz="2000" b="1" dirty="0" err="1" smtClean="0"/>
              <a:t>주소값을</a:t>
            </a:r>
            <a:r>
              <a:rPr lang="ko-KR" altLang="en-US" sz="2000" b="1" dirty="0" smtClean="0"/>
              <a:t> 넣어준다</a:t>
            </a:r>
            <a:r>
              <a:rPr lang="en-US" altLang="ko-KR" sz="2000" b="1" dirty="0" smtClean="0"/>
              <a:t>.</a:t>
            </a:r>
          </a:p>
          <a:p>
            <a:pPr algn="ctr"/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57" y="3593687"/>
            <a:ext cx="3660943" cy="8932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49" y="1141859"/>
            <a:ext cx="9871410" cy="22022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7014754" y="1875489"/>
            <a:ext cx="3881845" cy="308911"/>
          </a:xfrm>
          <a:prstGeom prst="frame">
            <a:avLst>
              <a:gd name="adj1" fmla="val 3286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다중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2151" y="4917713"/>
            <a:ext cx="9204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(4*</a:t>
            </a:r>
            <a:r>
              <a:rPr lang="en-US" altLang="ko-KR" sz="2000" b="1" dirty="0" err="1" smtClean="0"/>
              <a:t>rsi</a:t>
            </a:r>
            <a:r>
              <a:rPr lang="en-US" altLang="ko-KR" sz="2000" b="1" dirty="0" smtClean="0"/>
              <a:t>)+0x0</a:t>
            </a:r>
            <a:r>
              <a:rPr lang="ko-KR" altLang="en-US" sz="2000" b="1" dirty="0"/>
              <a:t>을</a:t>
            </a:r>
            <a:r>
              <a:rPr lang="ko-KR" altLang="en-US" sz="2000" b="1" dirty="0" smtClean="0"/>
              <a:t> 계산하여 </a:t>
            </a:r>
            <a:r>
              <a:rPr lang="en-US" altLang="ko-KR" sz="2000" b="1" dirty="0" err="1" smtClean="0"/>
              <a:t>rax</a:t>
            </a:r>
            <a:r>
              <a:rPr lang="ko-KR" altLang="en-US" sz="2000" b="1" dirty="0" smtClean="0"/>
              <a:t>한테 </a:t>
            </a:r>
            <a:r>
              <a:rPr lang="ko-KR" altLang="en-US" sz="2000" b="1" dirty="0" err="1" smtClean="0"/>
              <a:t>주소값을</a:t>
            </a:r>
            <a:r>
              <a:rPr lang="ko-KR" altLang="en-US" sz="2000" b="1" dirty="0" smtClean="0"/>
              <a:t> 넣어준다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49" y="1929259"/>
            <a:ext cx="9871410" cy="22022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7014754" y="2921000"/>
            <a:ext cx="3881845" cy="263855"/>
          </a:xfrm>
          <a:prstGeom prst="frame">
            <a:avLst>
              <a:gd name="adj1" fmla="val 3286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다중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2151" y="4917713"/>
            <a:ext cx="9204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/>
              <a:t>rax</a:t>
            </a:r>
            <a:r>
              <a:rPr lang="en-US" altLang="ko-KR" sz="2000" b="1" dirty="0" smtClean="0"/>
              <a:t> + </a:t>
            </a:r>
            <a:r>
              <a:rPr lang="en-US" altLang="ko-KR" sz="2000" b="1" dirty="0" err="1" smtClean="0"/>
              <a:t>rdi</a:t>
            </a:r>
            <a:r>
              <a:rPr lang="ko-KR" altLang="en-US" sz="2000" b="1" dirty="0" err="1" smtClean="0"/>
              <a:t>를</a:t>
            </a:r>
            <a:r>
              <a:rPr lang="ko-KR" altLang="en-US" sz="2000" b="1" dirty="0" smtClean="0"/>
              <a:t> 해준다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49" y="1929259"/>
            <a:ext cx="9871410" cy="22022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7014754" y="3136900"/>
            <a:ext cx="3881845" cy="263855"/>
          </a:xfrm>
          <a:prstGeom prst="frame">
            <a:avLst>
              <a:gd name="adj1" fmla="val 3286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다중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2151" y="4917713"/>
            <a:ext cx="9204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/>
              <a:t>edx</a:t>
            </a:r>
            <a:r>
              <a:rPr lang="ko-KR" altLang="en-US" sz="2000" b="1" dirty="0" smtClean="0"/>
              <a:t>를 </a:t>
            </a:r>
            <a:r>
              <a:rPr lang="en-US" altLang="ko-KR" sz="2000" b="1" dirty="0" err="1" smtClean="0"/>
              <a:t>rdx</a:t>
            </a:r>
            <a:r>
              <a:rPr lang="ko-KR" altLang="en-US" sz="2000" b="1" dirty="0" smtClean="0"/>
              <a:t>로 값을 이</a:t>
            </a:r>
            <a:r>
              <a:rPr lang="en-US" altLang="ko-KR" sz="2000" b="1" dirty="0" smtClean="0"/>
              <a:t>(4*</a:t>
            </a:r>
            <a:r>
              <a:rPr lang="en-US" altLang="ko-KR" sz="2000" b="1" dirty="0" err="1" smtClean="0"/>
              <a:t>rdx+rdi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를 계산하여 </a:t>
            </a:r>
            <a:r>
              <a:rPr lang="en-US" altLang="ko-KR" sz="2000" b="1" dirty="0" err="1" smtClean="0"/>
              <a:t>eax</a:t>
            </a:r>
            <a:r>
              <a:rPr lang="ko-KR" altLang="en-US" sz="2000" b="1" dirty="0" smtClean="0"/>
              <a:t>에 넣어준다</a:t>
            </a:r>
            <a:r>
              <a:rPr lang="en-US" altLang="ko-KR" sz="2000" b="1" dirty="0" smtClean="0"/>
              <a:t>.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 smtClean="0"/>
              <a:t>값 리턴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49" y="1929259"/>
            <a:ext cx="9871410" cy="22022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7014754" y="3378200"/>
            <a:ext cx="3881845" cy="753342"/>
          </a:xfrm>
          <a:prstGeom prst="frame">
            <a:avLst>
              <a:gd name="adj1" fmla="val 3286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다중</a:t>
            </a: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수준 배열의 </a:t>
            </a:r>
            <a:r>
              <a:rPr lang="en-US" altLang="ko-KR" sz="2800" b="1" dirty="0" err="1"/>
              <a:t>gdbgui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실행 </a:t>
            </a:r>
            <a:r>
              <a:rPr lang="ko-KR" altLang="en-US" sz="2800" b="1" dirty="0" smtClean="0"/>
              <a:t>화면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71" y="1001832"/>
            <a:ext cx="10262165" cy="56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084231" y="2789280"/>
            <a:ext cx="10292064" cy="1042979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683" y="2987603"/>
            <a:ext cx="714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다중 배열의 </a:t>
            </a:r>
            <a:r>
              <a:rPr lang="en-US" altLang="ko-K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gdbgui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 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64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다중 배열의 </a:t>
            </a:r>
            <a:r>
              <a:rPr lang="en-US" altLang="ko-KR" sz="2800" b="1" dirty="0" err="1"/>
              <a:t>gdbgui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실행 </a:t>
            </a:r>
            <a:r>
              <a:rPr lang="ko-KR" altLang="en-US" sz="2800" b="1" dirty="0" smtClean="0"/>
              <a:t>화면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16" y="951032"/>
            <a:ext cx="9423400" cy="567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다중</a:t>
            </a: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수준 배열의 </a:t>
            </a:r>
            <a:r>
              <a:rPr lang="en-US" altLang="ko-KR" sz="2800" b="1" dirty="0" err="1"/>
              <a:t>gdbgui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실행 </a:t>
            </a:r>
            <a:r>
              <a:rPr lang="ko-KR" altLang="en-US" sz="2800" b="1" dirty="0" smtClean="0"/>
              <a:t>화면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71" y="1001832"/>
            <a:ext cx="10262165" cy="56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084231" y="2789280"/>
            <a:ext cx="10292064" cy="1042979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683" y="2987603"/>
            <a:ext cx="714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실행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89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144587"/>
            <a:ext cx="11349248" cy="11922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48" y="2871310"/>
            <a:ext cx="5756735" cy="13890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7327900" y="1144587"/>
            <a:ext cx="3695700" cy="32861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5365" y="4928399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rsp</a:t>
            </a:r>
            <a:r>
              <a:rPr lang="ko-KR" altLang="en-US" b="1" dirty="0" smtClean="0"/>
              <a:t>는 스택의 </a:t>
            </a:r>
            <a:r>
              <a:rPr lang="en-US" altLang="ko-KR" b="1" dirty="0" smtClean="0"/>
              <a:t>TOP</a:t>
            </a:r>
            <a:r>
              <a:rPr lang="ko-KR" altLang="en-US" b="1" dirty="0" smtClean="0"/>
              <a:t>으로 레지스터 정보를 보면 스택포인터인것을 알 수 있다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스택은 함수가 호출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리턴 까지의 상태를 저장하는 공간이다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현재는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값으로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아무런 호출도 되지 않은 상태이며 리턴 된 값도 없는 초기상태이다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다중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342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다중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144587"/>
            <a:ext cx="11349248" cy="11922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7353300" y="1412080"/>
            <a:ext cx="4076700" cy="32861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8710" y="4690675"/>
            <a:ext cx="10015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레지스터 </a:t>
            </a:r>
            <a:r>
              <a:rPr lang="en-US" altLang="ko-KR" b="1" dirty="0" smtClean="0"/>
              <a:t>fs</a:t>
            </a:r>
            <a:r>
              <a:rPr lang="ko-KR" altLang="en-US" b="1" dirty="0" smtClean="0"/>
              <a:t>는 현재 프로세스의 </a:t>
            </a:r>
            <a:r>
              <a:rPr lang="en-US" altLang="ko-KR" b="1" dirty="0" smtClean="0"/>
              <a:t>TEB</a:t>
            </a:r>
            <a:r>
              <a:rPr lang="en-US" altLang="ko-KR" dirty="0"/>
              <a:t>(Thread Environment Block)</a:t>
            </a:r>
            <a:r>
              <a:rPr lang="ko-KR" altLang="en-US" b="1" dirty="0" smtClean="0"/>
              <a:t>를 가리킨다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프로세스 내에서 처음 생성된 </a:t>
            </a:r>
            <a:r>
              <a:rPr lang="ko-KR" altLang="en-US" b="1" dirty="0" err="1" smtClean="0"/>
              <a:t>쓰레드부터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쓰레드가</a:t>
            </a:r>
            <a:r>
              <a:rPr lang="ko-KR" altLang="en-US" b="1" dirty="0" smtClean="0"/>
              <a:t> 생성될 때마다 </a:t>
            </a:r>
            <a:r>
              <a:rPr lang="en-US" altLang="ko-KR" b="1" dirty="0" smtClean="0"/>
              <a:t>4KB</a:t>
            </a:r>
            <a:r>
              <a:rPr lang="ko-KR" altLang="en-US" b="1" dirty="0" smtClean="0"/>
              <a:t>씩 감소되면서 생성된다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TEB</a:t>
            </a:r>
            <a:r>
              <a:rPr lang="ko-KR" altLang="en-US" b="1" dirty="0" smtClean="0"/>
              <a:t>는 스레드의 환경 변수가 저장된 곳이라고 생각하면 된다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결과적으론</a:t>
            </a:r>
            <a:r>
              <a:rPr lang="en-US" altLang="ko-KR" b="1" dirty="0" smtClean="0"/>
              <a:t>, TEB</a:t>
            </a:r>
            <a:r>
              <a:rPr lang="ko-KR" altLang="en-US" b="1" dirty="0" smtClean="0"/>
              <a:t>값을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rax</a:t>
            </a:r>
            <a:r>
              <a:rPr lang="ko-KR" altLang="en-US" b="1" dirty="0" smtClean="0"/>
              <a:t>로 이동해준다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267" y="2604293"/>
            <a:ext cx="6112173" cy="641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831" y="3782045"/>
            <a:ext cx="7025044" cy="4851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화살표 연결선 11"/>
          <p:cNvCxnSpPr>
            <a:stCxn id="3" idx="2"/>
            <a:endCxn id="6" idx="0"/>
          </p:cNvCxnSpPr>
          <p:nvPr/>
        </p:nvCxnSpPr>
        <p:spPr>
          <a:xfrm flipH="1">
            <a:off x="6100353" y="3245430"/>
            <a:ext cx="1" cy="53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다중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" y="2300287"/>
            <a:ext cx="11349248" cy="13319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7378700" y="2923864"/>
            <a:ext cx="4229100" cy="36711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5277" y="4644845"/>
            <a:ext cx="1001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%</a:t>
            </a:r>
            <a:r>
              <a:rPr lang="en-US" altLang="ko-KR" sz="2400" b="1" dirty="0" err="1" smtClean="0"/>
              <a:t>rsp</a:t>
            </a:r>
            <a:r>
              <a:rPr lang="en-US" altLang="ko-KR" sz="2400" b="1" dirty="0" smtClean="0"/>
              <a:t> + </a:t>
            </a:r>
            <a:r>
              <a:rPr lang="en-US" altLang="ko-KR" sz="2400" b="1" dirty="0" smtClean="0"/>
              <a:t>0x48</a:t>
            </a:r>
            <a:r>
              <a:rPr lang="ko-KR" altLang="en-US" sz="2400" b="1" dirty="0" smtClean="0"/>
              <a:t>의 </a:t>
            </a:r>
            <a:r>
              <a:rPr lang="ko-KR" altLang="en-US" sz="2400" b="1" dirty="0" smtClean="0"/>
              <a:t>값을 </a:t>
            </a:r>
            <a:r>
              <a:rPr lang="en-US" altLang="ko-KR" sz="2400" b="1" dirty="0" smtClean="0"/>
              <a:t>%</a:t>
            </a:r>
            <a:r>
              <a:rPr lang="en-US" altLang="ko-KR" sz="2400" b="1" dirty="0" err="1" smtClean="0"/>
              <a:t>rax</a:t>
            </a:r>
            <a:r>
              <a:rPr lang="ko-KR" altLang="en-US" sz="2400" b="1" dirty="0" smtClean="0"/>
              <a:t>로 이동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100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127" y="241201"/>
            <a:ext cx="664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다중 </a:t>
            </a:r>
            <a:r>
              <a:rPr lang="en-US" altLang="ko-KR" sz="2800" b="1" dirty="0" err="1" smtClean="0"/>
              <a:t>pgh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추적 및 분석</a:t>
            </a:r>
            <a:endParaRPr lang="ko-KR" altLang="en-US" sz="6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" y="2300287"/>
            <a:ext cx="11349248" cy="13319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7340600" y="3239681"/>
            <a:ext cx="4229100" cy="36711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8711" y="4598678"/>
            <a:ext cx="10015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%</a:t>
            </a:r>
            <a:r>
              <a:rPr lang="en-US" altLang="ko-KR" sz="2000" b="1" dirty="0" err="1" smtClean="0"/>
              <a:t>eax</a:t>
            </a:r>
            <a:r>
              <a:rPr lang="ko-KR" altLang="en-US" sz="2000" b="1" dirty="0" smtClean="0"/>
              <a:t>의 두 값을 비교 했을 때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서로 다른 값이면 </a:t>
            </a:r>
            <a:r>
              <a:rPr lang="en-US" altLang="ko-KR" sz="2000" b="1" dirty="0" smtClean="0"/>
              <a:t>=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</a:p>
          <a:p>
            <a:pPr algn="ctr"/>
            <a:r>
              <a:rPr lang="ko-KR" altLang="en-US" sz="2000" b="1" dirty="0" smtClean="0"/>
              <a:t>서로 같은 값이면 </a:t>
            </a:r>
            <a:r>
              <a:rPr lang="en-US" altLang="ko-KR" sz="2000" b="1" dirty="0" smtClean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4751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354</Words>
  <Application>Microsoft Office PowerPoint</Application>
  <PresentationFormat>와이드스크린</PresentationFormat>
  <Paragraphs>53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ADMIN</cp:lastModifiedBy>
  <cp:revision>54</cp:revision>
  <dcterms:created xsi:type="dcterms:W3CDTF">2016-05-30T10:48:09Z</dcterms:created>
  <dcterms:modified xsi:type="dcterms:W3CDTF">2019-11-28T23:01:22Z</dcterms:modified>
</cp:coreProperties>
</file>