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91" r:id="rId2"/>
    <p:sldId id="588" r:id="rId3"/>
    <p:sldId id="630" r:id="rId4"/>
    <p:sldId id="646" r:id="rId5"/>
    <p:sldId id="649" r:id="rId6"/>
    <p:sldId id="650" r:id="rId7"/>
    <p:sldId id="647" r:id="rId8"/>
    <p:sldId id="651" r:id="rId9"/>
    <p:sldId id="652" r:id="rId10"/>
    <p:sldId id="653" r:id="rId11"/>
    <p:sldId id="654" r:id="rId12"/>
    <p:sldId id="62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9EF"/>
    <a:srgbClr val="D5355F"/>
    <a:srgbClr val="1D2029"/>
    <a:srgbClr val="30333A"/>
    <a:srgbClr val="815695"/>
    <a:srgbClr val="1D6398"/>
    <a:srgbClr val="1E6B86"/>
    <a:srgbClr val="2584A7"/>
    <a:srgbClr val="EEEEE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71" autoAdjust="0"/>
  </p:normalViewPr>
  <p:slideViewPr>
    <p:cSldViewPr snapToGrid="0">
      <p:cViewPr varScale="1">
        <p:scale>
          <a:sx n="82" d="100"/>
          <a:sy n="82" d="100"/>
        </p:scale>
        <p:origin x="90" y="33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err="1" smtClean="0">
                  <a:solidFill>
                    <a:schemeClr val="bg1"/>
                  </a:solidFill>
                </a:rPr>
                <a:t>컴퓨터구조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34" y="2465198"/>
            <a:ext cx="5262966" cy="1372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7" y="942338"/>
            <a:ext cx="5353049" cy="50482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7127" y="942338"/>
            <a:ext cx="5353049" cy="504825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872179" y="2461109"/>
            <a:ext cx="5481621" cy="1566159"/>
            <a:chOff x="6362807" y="2238284"/>
            <a:chExt cx="5159167" cy="2386404"/>
          </a:xfrm>
        </p:grpSpPr>
        <p:sp>
          <p:nvSpPr>
            <p:cNvPr id="22" name="직사각형 21"/>
            <p:cNvSpPr/>
            <p:nvPr/>
          </p:nvSpPr>
          <p:spPr>
            <a:xfrm>
              <a:off x="6568600" y="2238284"/>
              <a:ext cx="4953374" cy="2055845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2807" y="4316911"/>
              <a:ext cx="99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실행결과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액자 23"/>
          <p:cNvSpPr/>
          <p:nvPr/>
        </p:nvSpPr>
        <p:spPr>
          <a:xfrm flipV="1">
            <a:off x="6055665" y="3484780"/>
            <a:ext cx="225866" cy="278656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 flipV="1">
            <a:off x="2099124" y="2049307"/>
            <a:ext cx="1265400" cy="209607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59" y="2601786"/>
            <a:ext cx="4571307" cy="13508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6" y="951863"/>
            <a:ext cx="5342670" cy="50196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7127" y="942338"/>
            <a:ext cx="5353049" cy="502920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205328" y="2601786"/>
            <a:ext cx="4789962" cy="1566159"/>
            <a:chOff x="6362807" y="2238284"/>
            <a:chExt cx="5159167" cy="2386404"/>
          </a:xfrm>
        </p:grpSpPr>
        <p:sp>
          <p:nvSpPr>
            <p:cNvPr id="22" name="직사각형 21"/>
            <p:cNvSpPr/>
            <p:nvPr/>
          </p:nvSpPr>
          <p:spPr>
            <a:xfrm>
              <a:off x="6568600" y="2238284"/>
              <a:ext cx="4953374" cy="2055845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2807" y="4316911"/>
              <a:ext cx="999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실행결과</a:t>
              </a:r>
              <a:endPara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액자 23"/>
          <p:cNvSpPr/>
          <p:nvPr/>
        </p:nvSpPr>
        <p:spPr>
          <a:xfrm flipV="1">
            <a:off x="6388813" y="3613734"/>
            <a:ext cx="225866" cy="278656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 flipV="1">
            <a:off x="2181186" y="2052946"/>
            <a:ext cx="1265400" cy="209607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84821" y="1741985"/>
            <a:ext cx="6206323" cy="3155835"/>
            <a:chOff x="2086339" y="1384634"/>
            <a:chExt cx="8128001" cy="3900114"/>
          </a:xfrm>
        </p:grpSpPr>
        <p:sp>
          <p:nvSpPr>
            <p:cNvPr id="107" name="직사각형 106"/>
            <p:cNvSpPr/>
            <p:nvPr/>
          </p:nvSpPr>
          <p:spPr>
            <a:xfrm>
              <a:off x="2086340" y="1576348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02389" y="2876550"/>
              <a:ext cx="5581650" cy="1141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21094030">
              <a:off x="2086339" y="1384634"/>
              <a:ext cx="8128000" cy="38608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686599">
              <a:off x="2086339" y="1576347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50000">
                    <a:schemeClr val="accent1"/>
                  </a:gs>
                  <a:gs pos="0">
                    <a:schemeClr val="accent6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59474" y="2628090"/>
            <a:ext cx="3324157" cy="45719"/>
            <a:chOff x="553059" y="3169792"/>
            <a:chExt cx="1554480" cy="45719"/>
          </a:xfrm>
        </p:grpSpPr>
        <p:sp>
          <p:nvSpPr>
            <p:cNvPr id="21" name="직사각형 20"/>
            <p:cNvSpPr/>
            <p:nvPr/>
          </p:nvSpPr>
          <p:spPr>
            <a:xfrm>
              <a:off x="553059" y="3169792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3059" y="3169792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70576" y="1911807"/>
            <a:ext cx="57492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r>
              <a:rPr lang="ko-KR" alt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효과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9474" y="3266023"/>
            <a:ext cx="497067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2.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정수의 덧셈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59474" y="3987147"/>
            <a:ext cx="3485336" cy="50022"/>
            <a:chOff x="8185353" y="5403463"/>
            <a:chExt cx="1554480" cy="45719"/>
          </a:xfrm>
        </p:grpSpPr>
        <p:sp>
          <p:nvSpPr>
            <p:cNvPr id="34" name="직사각형 33"/>
            <p:cNvSpPr/>
            <p:nvPr/>
          </p:nvSpPr>
          <p:spPr>
            <a:xfrm>
              <a:off x="8185353" y="5403463"/>
              <a:ext cx="1554480" cy="45719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85353" y="5403463"/>
              <a:ext cx="1224000" cy="45719"/>
            </a:xfrm>
            <a:prstGeom prst="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59475" y="186743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smtClean="0">
                <a:solidFill>
                  <a:schemeClr val="bg1">
                    <a:lumMod val="75000"/>
                  </a:schemeClr>
                </a:solidFill>
              </a:rPr>
              <a:t>목차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2</a:t>
            </a:fld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효과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9695" y="300335"/>
            <a:ext cx="647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 length &gt; 0 </a:t>
            </a:r>
            <a:r>
              <a:rPr lang="ko-KR" altLang="en-US" sz="1600" b="1" dirty="0">
                <a:solidFill>
                  <a:schemeClr val="bg1"/>
                </a:solidFill>
              </a:rPr>
              <a:t>인 정상적인 배열 값들에 대해 실행하여 결과 출력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86718" y="1106461"/>
            <a:ext cx="5705476" cy="4991100"/>
            <a:chOff x="586718" y="989230"/>
            <a:chExt cx="5705476" cy="49911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18" y="989230"/>
              <a:ext cx="5705475" cy="499110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586718" y="989230"/>
              <a:ext cx="5705476" cy="4991100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37810" y="3000124"/>
            <a:ext cx="5210466" cy="858911"/>
            <a:chOff x="6502641" y="1283382"/>
            <a:chExt cx="5210466" cy="8589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2643" y="1283382"/>
              <a:ext cx="5210464" cy="842488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6502641" y="1283382"/>
              <a:ext cx="5210466" cy="858911"/>
              <a:chOff x="6805439" y="1025574"/>
              <a:chExt cx="4838701" cy="209929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6805440" y="1025574"/>
                <a:ext cx="4838700" cy="2099294"/>
                <a:chOff x="6421938" y="2247000"/>
                <a:chExt cx="4886487" cy="2099294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6421938" y="2247000"/>
                  <a:ext cx="4886487" cy="2059154"/>
                </a:xfrm>
                <a:prstGeom prst="rect">
                  <a:avLst/>
                </a:prstGeom>
                <a:noFill/>
                <a:ln w="25400"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728397" y="4038516"/>
                  <a:ext cx="999919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실행결과</a:t>
                  </a:r>
                  <a:endParaRPr lang="ko-KR" alt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4" name="액자 23"/>
              <p:cNvSpPr/>
              <p:nvPr/>
            </p:nvSpPr>
            <p:spPr>
              <a:xfrm flipV="1">
                <a:off x="6805439" y="2227064"/>
                <a:ext cx="1440442" cy="590026"/>
              </a:xfrm>
              <a:prstGeom prst="frame">
                <a:avLst>
                  <a:gd name="adj1" fmla="val 704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10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3" y="1106461"/>
            <a:ext cx="5678057" cy="49911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9695" y="300335"/>
            <a:ext cx="8320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 length = 0 </a:t>
            </a:r>
            <a:r>
              <a:rPr lang="ko-KR" altLang="en-US" sz="1600" b="1" dirty="0">
                <a:solidFill>
                  <a:schemeClr val="bg1"/>
                </a:solidFill>
              </a:rPr>
              <a:t>인 값을 인수로 전달하여 실행 시 발생하는 에러를 관찰하고 이유 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6718" y="1106461"/>
            <a:ext cx="5705476" cy="499110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500806" y="1106461"/>
            <a:ext cx="5283623" cy="1079506"/>
            <a:chOff x="6535975" y="3000124"/>
            <a:chExt cx="5283623" cy="10795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5975" y="3016231"/>
              <a:ext cx="5271900" cy="1063399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6537810" y="3000124"/>
              <a:ext cx="5281788" cy="1079506"/>
              <a:chOff x="6805439" y="1025574"/>
              <a:chExt cx="4904934" cy="263845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6805440" y="1025574"/>
                <a:ext cx="4904933" cy="2638458"/>
                <a:chOff x="6421938" y="2247000"/>
                <a:chExt cx="4953374" cy="2638458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6421938" y="2247000"/>
                  <a:ext cx="4953374" cy="2638458"/>
                </a:xfrm>
                <a:prstGeom prst="rect">
                  <a:avLst/>
                </a:prstGeom>
                <a:noFill/>
                <a:ln w="25400"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9996755" y="3432022"/>
                  <a:ext cx="999919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실행결과</a:t>
                  </a:r>
                  <a:endParaRPr lang="ko-KR" alt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4" name="액자 23"/>
              <p:cNvSpPr/>
              <p:nvPr/>
            </p:nvSpPr>
            <p:spPr>
              <a:xfrm flipV="1">
                <a:off x="6805439" y="2169757"/>
                <a:ext cx="3530676" cy="663346"/>
              </a:xfrm>
              <a:prstGeom prst="frame">
                <a:avLst>
                  <a:gd name="adj1" fmla="val 704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액자 22"/>
          <p:cNvSpPr/>
          <p:nvPr/>
        </p:nvSpPr>
        <p:spPr>
          <a:xfrm flipV="1">
            <a:off x="1180364" y="5150133"/>
            <a:ext cx="2793759" cy="289374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설명선 3 24"/>
          <p:cNvSpPr/>
          <p:nvPr/>
        </p:nvSpPr>
        <p:spPr>
          <a:xfrm>
            <a:off x="6574539" y="3538362"/>
            <a:ext cx="4806147" cy="1373202"/>
          </a:xfrm>
          <a:prstGeom prst="borderCallout3">
            <a:avLst>
              <a:gd name="adj1" fmla="val 14942"/>
              <a:gd name="adj2" fmla="val -209"/>
              <a:gd name="adj3" fmla="val -9799"/>
              <a:gd name="adj4" fmla="val -7713"/>
              <a:gd name="adj5" fmla="val -9837"/>
              <a:gd name="adj6" fmla="val -21245"/>
              <a:gd name="adj7" fmla="val 123761"/>
              <a:gd name="adj8" fmla="val -54258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D53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unsigned</a:t>
            </a:r>
            <a:r>
              <a:rPr lang="ko-KR" altLang="en-US" sz="1200" b="1" dirty="0">
                <a:solidFill>
                  <a:schemeClr val="tx1"/>
                </a:solidFill>
              </a:rPr>
              <a:t>을 사용하면 음수를 사용하지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않겠다는 뜻으로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length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비부호형이기 때문에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0-1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하게 되면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할당 받지 않은 메모리 영역을 건드려서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에러가 뜨는 것이다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7" y="1122568"/>
            <a:ext cx="4445968" cy="49815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02413" y="300335"/>
            <a:ext cx="3485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 </a:t>
            </a:r>
            <a:r>
              <a:rPr lang="ko-KR" altLang="en-US" sz="1600" b="1" dirty="0">
                <a:solidFill>
                  <a:schemeClr val="bg1"/>
                </a:solidFill>
              </a:rPr>
              <a:t>에러를 수정하고 실행한 결과 출력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6718" y="1106461"/>
            <a:ext cx="4445967" cy="499110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836260" y="1306244"/>
            <a:ext cx="5291678" cy="1081607"/>
            <a:chOff x="5836260" y="1306244"/>
            <a:chExt cx="5291678" cy="9616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6148" y="1306244"/>
              <a:ext cx="5271902" cy="841135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5836260" y="1306245"/>
              <a:ext cx="5291678" cy="961607"/>
              <a:chOff x="6796255" y="1025574"/>
              <a:chExt cx="4914118" cy="2350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6805437" y="1025574"/>
                <a:ext cx="4904936" cy="2350297"/>
                <a:chOff x="6421935" y="2247000"/>
                <a:chExt cx="4953377" cy="2350297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6421938" y="2247000"/>
                  <a:ext cx="4953374" cy="2055845"/>
                </a:xfrm>
                <a:prstGeom prst="rect">
                  <a:avLst/>
                </a:prstGeom>
                <a:noFill/>
                <a:ln w="25400">
                  <a:gradFill>
                    <a:gsLst>
                      <a:gs pos="0">
                        <a:srgbClr val="D5355F"/>
                      </a:gs>
                      <a:gs pos="100000">
                        <a:srgbClr val="815695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421935" y="4289520"/>
                  <a:ext cx="9999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실행결과</a:t>
                  </a:r>
                  <a:endParaRPr lang="ko-KR" alt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4" name="액자 23"/>
              <p:cNvSpPr/>
              <p:nvPr/>
            </p:nvSpPr>
            <p:spPr>
              <a:xfrm flipV="1">
                <a:off x="6796255" y="2404747"/>
                <a:ext cx="937953" cy="663347"/>
              </a:xfrm>
              <a:prstGeom prst="frame">
                <a:avLst>
                  <a:gd name="adj1" fmla="val 704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액자 22"/>
          <p:cNvSpPr/>
          <p:nvPr/>
        </p:nvSpPr>
        <p:spPr>
          <a:xfrm flipV="1">
            <a:off x="3439456" y="1845998"/>
            <a:ext cx="1238052" cy="289374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설명선 3 24"/>
          <p:cNvSpPr/>
          <p:nvPr/>
        </p:nvSpPr>
        <p:spPr>
          <a:xfrm>
            <a:off x="6096000" y="3602011"/>
            <a:ext cx="4806147" cy="1373202"/>
          </a:xfrm>
          <a:prstGeom prst="borderCallout3">
            <a:avLst>
              <a:gd name="adj1" fmla="val 14942"/>
              <a:gd name="adj2" fmla="val -209"/>
              <a:gd name="adj3" fmla="val -9799"/>
              <a:gd name="adj4" fmla="val -7713"/>
              <a:gd name="adj5" fmla="val -32033"/>
              <a:gd name="adj6" fmla="val -15147"/>
              <a:gd name="adj7" fmla="val -105032"/>
              <a:gd name="adj8" fmla="val -31086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D53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signed)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형으로 줌으로 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양수와 음수를 모두 표현할 수 있게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따라서 에러가 뜨지 않으며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나옴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정수의 덧셈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9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37" y="2499302"/>
            <a:ext cx="5780035" cy="134317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7126" y="942338"/>
            <a:ext cx="5353050" cy="5029200"/>
            <a:chOff x="586717" y="1106461"/>
            <a:chExt cx="5353050" cy="50292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717" y="1106461"/>
              <a:ext cx="5353050" cy="502920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586718" y="1106461"/>
              <a:ext cx="5353049" cy="5029200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20522" y="2496278"/>
            <a:ext cx="5950214" cy="1548183"/>
            <a:chOff x="6805437" y="1016858"/>
            <a:chExt cx="5050164" cy="2359013"/>
          </a:xfrm>
        </p:grpSpPr>
        <p:grpSp>
          <p:nvGrpSpPr>
            <p:cNvPr id="13" name="그룹 12"/>
            <p:cNvGrpSpPr/>
            <p:nvPr/>
          </p:nvGrpSpPr>
          <p:grpSpPr>
            <a:xfrm>
              <a:off x="6805437" y="1016858"/>
              <a:ext cx="5050164" cy="2359013"/>
              <a:chOff x="6421935" y="2238284"/>
              <a:chExt cx="5100039" cy="2359013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568600" y="2238284"/>
                <a:ext cx="4953374" cy="2055845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21935" y="4289520"/>
                <a:ext cx="999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실행결과</a:t>
                </a:r>
                <a:endPara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액자 23"/>
            <p:cNvSpPr/>
            <p:nvPr/>
          </p:nvSpPr>
          <p:spPr>
            <a:xfrm flipV="1">
              <a:off x="6907753" y="2582783"/>
              <a:ext cx="210501" cy="424597"/>
            </a:xfrm>
            <a:prstGeom prst="frame">
              <a:avLst>
                <a:gd name="adj1" fmla="val 704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설명선 3 20"/>
          <p:cNvSpPr/>
          <p:nvPr/>
        </p:nvSpPr>
        <p:spPr>
          <a:xfrm>
            <a:off x="3577037" y="4651206"/>
            <a:ext cx="2514600" cy="946543"/>
          </a:xfrm>
          <a:prstGeom prst="borderCallout3">
            <a:avLst>
              <a:gd name="adj1" fmla="val 60767"/>
              <a:gd name="adj2" fmla="val -210"/>
              <a:gd name="adj3" fmla="val 62035"/>
              <a:gd name="adj4" fmla="val -26361"/>
              <a:gd name="adj5" fmla="val 42278"/>
              <a:gd name="adj6" fmla="val -26336"/>
              <a:gd name="adj7" fmla="val 86937"/>
              <a:gd name="adj8" fmla="val -2642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D53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오버플로우가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발생하면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“0”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그렇지 않으면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“1”</a:t>
            </a:r>
          </a:p>
        </p:txBody>
      </p:sp>
      <p:sp>
        <p:nvSpPr>
          <p:cNvPr id="26" name="액자 25"/>
          <p:cNvSpPr/>
          <p:nvPr/>
        </p:nvSpPr>
        <p:spPr>
          <a:xfrm flipV="1">
            <a:off x="1970170" y="2071716"/>
            <a:ext cx="737861" cy="209607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설명선 3 26"/>
          <p:cNvSpPr/>
          <p:nvPr/>
        </p:nvSpPr>
        <p:spPr>
          <a:xfrm>
            <a:off x="3337848" y="1929103"/>
            <a:ext cx="1496489" cy="285225"/>
          </a:xfrm>
          <a:prstGeom prst="borderCallout3">
            <a:avLst>
              <a:gd name="adj1" fmla="val 60767"/>
              <a:gd name="adj2" fmla="val -210"/>
              <a:gd name="adj3" fmla="val 62035"/>
              <a:gd name="adj4" fmla="val -26361"/>
              <a:gd name="adj5" fmla="val 62829"/>
              <a:gd name="adj6" fmla="val -27903"/>
              <a:gd name="adj7" fmla="val 70497"/>
              <a:gd name="adj8" fmla="val -4287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각각 다른 값을 줌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56" y="2367323"/>
            <a:ext cx="5247685" cy="13461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1" y="942338"/>
            <a:ext cx="5353985" cy="50292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7127" y="942338"/>
            <a:ext cx="5353049" cy="502920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091637" y="2367324"/>
            <a:ext cx="5459725" cy="1371663"/>
            <a:chOff x="6767293" y="1016858"/>
            <a:chExt cx="5088307" cy="2090044"/>
          </a:xfrm>
        </p:grpSpPr>
        <p:grpSp>
          <p:nvGrpSpPr>
            <p:cNvPr id="13" name="그룹 12"/>
            <p:cNvGrpSpPr/>
            <p:nvPr/>
          </p:nvGrpSpPr>
          <p:grpSpPr>
            <a:xfrm>
              <a:off x="6767293" y="1016858"/>
              <a:ext cx="5088307" cy="2090044"/>
              <a:chOff x="6383415" y="2238284"/>
              <a:chExt cx="5138559" cy="209004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568600" y="2238284"/>
                <a:ext cx="4953374" cy="2055845"/>
              </a:xfrm>
              <a:prstGeom prst="rect">
                <a:avLst/>
              </a:prstGeom>
              <a:noFill/>
              <a:ln w="25400">
                <a:gradFill>
                  <a:gsLst>
                    <a:gs pos="0">
                      <a:srgbClr val="D5355F"/>
                    </a:gs>
                    <a:gs pos="100000">
                      <a:srgbClr val="815695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3415" y="4020551"/>
                <a:ext cx="999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실행결과</a:t>
                </a:r>
                <a:endPara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액자 23"/>
            <p:cNvSpPr/>
            <p:nvPr/>
          </p:nvSpPr>
          <p:spPr>
            <a:xfrm flipV="1">
              <a:off x="6917141" y="2413337"/>
              <a:ext cx="210501" cy="424597"/>
            </a:xfrm>
            <a:prstGeom prst="frame">
              <a:avLst>
                <a:gd name="adj1" fmla="val 704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액자 14"/>
          <p:cNvSpPr/>
          <p:nvPr/>
        </p:nvSpPr>
        <p:spPr>
          <a:xfrm flipV="1">
            <a:off x="2040508" y="1973620"/>
            <a:ext cx="1265400" cy="209607"/>
          </a:xfrm>
          <a:prstGeom prst="frame">
            <a:avLst>
              <a:gd name="adj1" fmla="val 704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7925</TotalTime>
  <Words>106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775</cp:revision>
  <dcterms:created xsi:type="dcterms:W3CDTF">2018-08-02T07:05:36Z</dcterms:created>
  <dcterms:modified xsi:type="dcterms:W3CDTF">2019-10-03T16:13:23Z</dcterms:modified>
</cp:coreProperties>
</file>