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63" r:id="rId4"/>
    <p:sldId id="27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CBA"/>
    <a:srgbClr val="DC66B9"/>
    <a:srgbClr val="010DFD"/>
    <a:srgbClr val="F9F9F9"/>
    <a:srgbClr val="73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7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6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4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2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0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4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282700"/>
            <a:ext cx="12192000" cy="4470400"/>
            <a:chOff x="0" y="1282700"/>
            <a:chExt cx="12192000" cy="4470400"/>
          </a:xfrm>
          <a:blipFill>
            <a:blip r:embed="rId2"/>
            <a:stretch>
              <a:fillRect/>
            </a:stretch>
          </a:blipFill>
        </p:grpSpPr>
        <p:sp>
          <p:nvSpPr>
            <p:cNvPr id="9" name="자유형 8"/>
            <p:cNvSpPr/>
            <p:nvPr/>
          </p:nvSpPr>
          <p:spPr>
            <a:xfrm>
              <a:off x="0" y="1282700"/>
              <a:ext cx="12192000" cy="4266194"/>
            </a:xfrm>
            <a:custGeom>
              <a:avLst/>
              <a:gdLst>
                <a:gd name="connsiteX0" fmla="*/ 8307868 w 12192000"/>
                <a:gd name="connsiteY0" fmla="*/ 0 h 4266194"/>
                <a:gd name="connsiteX1" fmla="*/ 12192000 w 12192000"/>
                <a:gd name="connsiteY1" fmla="*/ 0 h 4266194"/>
                <a:gd name="connsiteX2" fmla="*/ 12192000 w 12192000"/>
                <a:gd name="connsiteY2" fmla="*/ 2 h 4266194"/>
                <a:gd name="connsiteX3" fmla="*/ 8307862 w 12192000"/>
                <a:gd name="connsiteY3" fmla="*/ 2 h 4266194"/>
                <a:gd name="connsiteX4" fmla="*/ 0 w 12192000"/>
                <a:gd name="connsiteY4" fmla="*/ 0 h 4266194"/>
                <a:gd name="connsiteX5" fmla="*/ 3147533 w 12192000"/>
                <a:gd name="connsiteY5" fmla="*/ 0 h 4266194"/>
                <a:gd name="connsiteX6" fmla="*/ 5727700 w 12192000"/>
                <a:gd name="connsiteY6" fmla="*/ 812800 h 4266194"/>
                <a:gd name="connsiteX7" fmla="*/ 8266538 w 12192000"/>
                <a:gd name="connsiteY7" fmla="*/ 13020 h 4266194"/>
                <a:gd name="connsiteX8" fmla="*/ 12192000 w 12192000"/>
                <a:gd name="connsiteY8" fmla="*/ 419100 h 4266194"/>
                <a:gd name="connsiteX9" fmla="*/ 12192000 w 12192000"/>
                <a:gd name="connsiteY9" fmla="*/ 3810000 h 4266194"/>
                <a:gd name="connsiteX10" fmla="*/ 9050241 w 12192000"/>
                <a:gd name="connsiteY10" fmla="*/ 4266062 h 4266194"/>
                <a:gd name="connsiteX11" fmla="*/ 6470651 w 12192000"/>
                <a:gd name="connsiteY11" fmla="*/ 3810000 h 4266194"/>
                <a:gd name="connsiteX12" fmla="*/ 3890316 w 12192000"/>
                <a:gd name="connsiteY12" fmla="*/ 4266194 h 4266194"/>
                <a:gd name="connsiteX13" fmla="*/ 0 w 12192000"/>
                <a:gd name="connsiteY13" fmla="*/ 3810000 h 426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4266194">
                  <a:moveTo>
                    <a:pt x="8307868" y="0"/>
                  </a:moveTo>
                  <a:lnTo>
                    <a:pt x="12192000" y="0"/>
                  </a:lnTo>
                  <a:lnTo>
                    <a:pt x="12192000" y="2"/>
                  </a:lnTo>
                  <a:lnTo>
                    <a:pt x="8307862" y="2"/>
                  </a:lnTo>
                  <a:close/>
                  <a:moveTo>
                    <a:pt x="0" y="0"/>
                  </a:moveTo>
                  <a:lnTo>
                    <a:pt x="3147533" y="0"/>
                  </a:lnTo>
                  <a:lnTo>
                    <a:pt x="5727700" y="812800"/>
                  </a:lnTo>
                  <a:lnTo>
                    <a:pt x="8266538" y="13020"/>
                  </a:lnTo>
                  <a:lnTo>
                    <a:pt x="12192000" y="419100"/>
                  </a:lnTo>
                  <a:lnTo>
                    <a:pt x="12192000" y="3810000"/>
                  </a:lnTo>
                  <a:lnTo>
                    <a:pt x="9050241" y="4266062"/>
                  </a:lnTo>
                  <a:lnTo>
                    <a:pt x="6470651" y="3810000"/>
                  </a:lnTo>
                  <a:lnTo>
                    <a:pt x="3890316" y="4266194"/>
                  </a:lnTo>
                  <a:lnTo>
                    <a:pt x="0" y="38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6200000" flipH="1" flipV="1">
              <a:off x="1593850" y="3409951"/>
              <a:ext cx="749299" cy="3937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9618388" y="6366165"/>
            <a:ext cx="338769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20174627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김혜진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0191" y="2630967"/>
            <a:ext cx="5633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omputer</a:t>
            </a:r>
          </a:p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90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074901" y="2705304"/>
            <a:ext cx="10292064" cy="1042979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명령어 처리 단계 추적</a:t>
            </a:r>
            <a:endParaRPr lang="ko-K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7937" y="4096139"/>
            <a:ext cx="688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따로 어떤 프로그램을 사용하여 추적하라는 공지는 없었기에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직접 수기로 적어서 추적해보았습니다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917" y="229781"/>
            <a:ext cx="4257675" cy="5460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9" y="1176872"/>
            <a:ext cx="5409867" cy="54098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30" y="1176873"/>
            <a:ext cx="5409866" cy="540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729" y="217061"/>
            <a:ext cx="3905250" cy="571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42" y="1058686"/>
            <a:ext cx="5491512" cy="54915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14" y="1058686"/>
            <a:ext cx="5491513" cy="549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20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ADMIN</cp:lastModifiedBy>
  <cp:revision>58</cp:revision>
  <dcterms:created xsi:type="dcterms:W3CDTF">2016-05-30T10:48:09Z</dcterms:created>
  <dcterms:modified xsi:type="dcterms:W3CDTF">2019-12-05T19:56:42Z</dcterms:modified>
</cp:coreProperties>
</file>