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4" r:id="rId4"/>
    <p:sldId id="279" r:id="rId5"/>
    <p:sldId id="276" r:id="rId6"/>
    <p:sldId id="268" r:id="rId7"/>
    <p:sldId id="267" r:id="rId8"/>
    <p:sldId id="277" r:id="rId9"/>
    <p:sldId id="278" r:id="rId10"/>
    <p:sldId id="273" r:id="rId11"/>
    <p:sldId id="265" r:id="rId12"/>
    <p:sldId id="274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5562" y="776739"/>
            <a:ext cx="7148282" cy="5804788"/>
            <a:chOff x="2486868" y="705449"/>
            <a:chExt cx="7148282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7929151" y="3763223"/>
              <a:ext cx="1582888" cy="624388"/>
            </a:xfrm>
            <a:prstGeom prst="wedgeRoundRectCallout">
              <a:avLst>
                <a:gd name="adj1" fmla="val -42544"/>
                <a:gd name="adj2" fmla="val 78489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&gt;///&lt;</a:t>
              </a:r>
            </a:p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☞☜</a:t>
              </a:r>
              <a:endParaRPr lang="ko-KR" altLang="en-US" sz="2800" b="1" dirty="0">
                <a:solidFill>
                  <a:schemeClr val="tx1"/>
                </a:solidFill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897295" y="2867677"/>
            <a:ext cx="5336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 err="1" smtClean="0">
                <a:solidFill>
                  <a:schemeClr val="accent4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컴퓨터구조</a:t>
            </a:r>
            <a:endParaRPr lang="ko-KR" altLang="en-US" sz="5400" b="1" kern="0" dirty="0">
              <a:solidFill>
                <a:schemeClr val="accent4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4878" y="4583522"/>
            <a:ext cx="2659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20174627 </a:t>
            </a:r>
            <a:r>
              <a:rPr lang="ko-KR" altLang="en-US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김혜진</a:t>
            </a:r>
            <a:endParaRPr lang="ko-KR" altLang="en-US" sz="2400" b="1" kern="0" dirty="0">
              <a:solidFill>
                <a:schemeClr val="bg1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16035" y="2944120"/>
            <a:ext cx="7711812" cy="830997"/>
            <a:chOff x="2939342" y="375508"/>
            <a:chExt cx="7021421" cy="77797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6300071" cy="615197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6533" y="375508"/>
              <a:ext cx="5917766" cy="777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최적화와 비최적화 어셈블리 </a:t>
              </a:r>
              <a:r>
                <a:rPr lang="ko-KR" altLang="en-US" sz="32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비교</a:t>
              </a:r>
              <a:endParaRPr lang="ko-KR" altLang="en-US" sz="19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0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702" y="1295543"/>
            <a:ext cx="5337810" cy="440825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6" y="1295543"/>
            <a:ext cx="5120278" cy="44053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91340"/>
            <a:chOff x="2939342" y="470874"/>
            <a:chExt cx="9020864" cy="64722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04547"/>
              <a:ext cx="6686815" cy="613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최적화와 비최적화 어셈블리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비교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92240" y="831131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비최적화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75056" y="852320"/>
            <a:ext cx="267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최적화</a:t>
            </a:r>
            <a:endParaRPr lang="ko-KR" altLang="en-US" b="1" dirty="0"/>
          </a:p>
        </p:txBody>
      </p:sp>
      <p:sp>
        <p:nvSpPr>
          <p:cNvPr id="12" name="액자 11"/>
          <p:cNvSpPr/>
          <p:nvPr/>
        </p:nvSpPr>
        <p:spPr>
          <a:xfrm>
            <a:off x="2852320" y="1480211"/>
            <a:ext cx="1881726" cy="4220696"/>
          </a:xfrm>
          <a:prstGeom prst="frame">
            <a:avLst>
              <a:gd name="adj1" fmla="val 24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59724" y="5795986"/>
            <a:ext cx="711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어셈블리어로 컴파일 된 언어 길이가 다른 걸 알 수 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액자 4"/>
          <p:cNvSpPr/>
          <p:nvPr/>
        </p:nvSpPr>
        <p:spPr>
          <a:xfrm>
            <a:off x="8240599" y="1668673"/>
            <a:ext cx="2691859" cy="1317595"/>
          </a:xfrm>
          <a:prstGeom prst="frame">
            <a:avLst>
              <a:gd name="adj1" fmla="val 31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91202" y="6172866"/>
            <a:ext cx="1045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또한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디버깅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시에 문제를 일으키는 부분은 최적화에서 제외한 것을 알 수 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3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300289" y="2924326"/>
            <a:ext cx="7711812" cy="767739"/>
            <a:chOff x="2939342" y="389485"/>
            <a:chExt cx="7021421" cy="71875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6300071" cy="615197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851844" y="389485"/>
              <a:ext cx="5917766" cy="688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최적화 어셈블리어 </a:t>
              </a:r>
              <a:r>
                <a:rPr lang="ko-KR" altLang="en-US" sz="32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해석</a:t>
              </a:r>
              <a:endParaRPr lang="ko-KR" altLang="en-US" sz="19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3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5618" b="63478"/>
          <a:stretch/>
        </p:blipFill>
        <p:spPr>
          <a:xfrm>
            <a:off x="2746853" y="769738"/>
            <a:ext cx="7421556" cy="237176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96253" y="502269"/>
            <a:ext cx="11965759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2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2852320" y="114366"/>
            <a:ext cx="7210623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최적화 어셈블리어 </a:t>
            </a:r>
            <a:r>
              <a:rPr lang="ko-KR" altLang="en-US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해석</a:t>
            </a:r>
            <a:endParaRPr lang="ko-KR" altLang="en-US" sz="166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1396" y="3218678"/>
            <a:ext cx="74170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 smtClean="0">
                <a:latin typeface="+mj-ea"/>
                <a:ea typeface="+mj-ea"/>
              </a:rPr>
              <a:t>지정한 주소 값을 가져오는데</a:t>
            </a:r>
            <a:r>
              <a:rPr lang="en-US" altLang="ko-KR" sz="1600" b="1" dirty="0" smtClean="0">
                <a:latin typeface="+mj-ea"/>
                <a:ea typeface="+mj-ea"/>
              </a:rPr>
              <a:t>, </a:t>
            </a:r>
            <a:r>
              <a:rPr lang="en-US" altLang="ko-KR" sz="1600" b="1" dirty="0" err="1" smtClean="0">
                <a:latin typeface="+mj-ea"/>
                <a:ea typeface="+mj-ea"/>
              </a:rPr>
              <a:t>rdi</a:t>
            </a:r>
            <a:r>
              <a:rPr lang="en-US" altLang="ko-KR" sz="1600" b="1" dirty="0" smtClean="0">
                <a:latin typeface="+mj-ea"/>
                <a:ea typeface="+mj-ea"/>
              </a:rPr>
              <a:t> + </a:t>
            </a:r>
            <a:r>
              <a:rPr lang="en-US" altLang="ko-KR" sz="1600" b="1" dirty="0" err="1" smtClean="0">
                <a:latin typeface="+mj-ea"/>
                <a:ea typeface="+mj-ea"/>
              </a:rPr>
              <a:t>rsi</a:t>
            </a:r>
            <a:r>
              <a:rPr lang="en-US" altLang="ko-KR" sz="1600" b="1" dirty="0" smtClean="0">
                <a:latin typeface="+mj-ea"/>
                <a:ea typeface="+mj-ea"/>
              </a:rPr>
              <a:t> * 1</a:t>
            </a:r>
            <a:r>
              <a:rPr lang="ko-KR" altLang="en-US" sz="1600" b="1" dirty="0" smtClean="0">
                <a:latin typeface="+mj-ea"/>
                <a:ea typeface="+mj-ea"/>
              </a:rPr>
              <a:t>계산 후 값을 </a:t>
            </a:r>
            <a:r>
              <a:rPr lang="en-US" altLang="ko-KR" sz="1600" b="1" dirty="0" err="1" smtClean="0">
                <a:latin typeface="+mj-ea"/>
                <a:ea typeface="+mj-ea"/>
              </a:rPr>
              <a:t>rax</a:t>
            </a:r>
            <a:r>
              <a:rPr lang="ko-KR" altLang="en-US" sz="1600" b="1" dirty="0" smtClean="0">
                <a:latin typeface="+mj-ea"/>
                <a:ea typeface="+mj-ea"/>
              </a:rPr>
              <a:t>에 넣어준다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  <a:ea typeface="+mj-ea"/>
              </a:rPr>
              <a:t>rdx</a:t>
            </a:r>
            <a:r>
              <a:rPr lang="ko-KR" altLang="en-US" sz="1600" b="1" dirty="0" smtClean="0">
                <a:latin typeface="+mj-ea"/>
                <a:ea typeface="+mj-ea"/>
              </a:rPr>
              <a:t>랑 </a:t>
            </a:r>
            <a:r>
              <a:rPr lang="en-US" altLang="ko-KR" sz="1600" b="1" dirty="0" err="1" smtClean="0">
                <a:latin typeface="+mj-ea"/>
                <a:ea typeface="+mj-ea"/>
              </a:rPr>
              <a:t>rax</a:t>
            </a:r>
            <a:r>
              <a:rPr lang="ko-KR" altLang="en-US" sz="1600" b="1" dirty="0" smtClean="0">
                <a:latin typeface="+mj-ea"/>
                <a:ea typeface="+mj-ea"/>
              </a:rPr>
              <a:t>를 더한다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  <a:ea typeface="+mj-ea"/>
              </a:rPr>
              <a:t>rsi</a:t>
            </a:r>
            <a:r>
              <a:rPr lang="en-US" altLang="ko-KR" sz="1600" b="1" dirty="0" smtClean="0">
                <a:latin typeface="+mj-ea"/>
                <a:ea typeface="+mj-ea"/>
              </a:rPr>
              <a:t> + </a:t>
            </a:r>
            <a:r>
              <a:rPr lang="en-US" altLang="ko-KR" sz="1600" b="1" dirty="0" err="1" smtClean="0">
                <a:latin typeface="+mj-ea"/>
                <a:ea typeface="+mj-ea"/>
              </a:rPr>
              <a:t>rsi</a:t>
            </a:r>
            <a:r>
              <a:rPr lang="en-US" altLang="ko-KR" sz="1600" b="1" dirty="0" smtClean="0">
                <a:latin typeface="+mj-ea"/>
                <a:ea typeface="+mj-ea"/>
              </a:rPr>
              <a:t> * 2</a:t>
            </a:r>
            <a:r>
              <a:rPr lang="ko-KR" altLang="en-US" sz="1600" b="1" dirty="0" smtClean="0">
                <a:latin typeface="+mj-ea"/>
                <a:ea typeface="+mj-ea"/>
              </a:rPr>
              <a:t>의 값을 </a:t>
            </a:r>
            <a:r>
              <a:rPr lang="en-US" altLang="ko-KR" sz="1600" b="1" dirty="0" err="1" smtClean="0">
                <a:latin typeface="+mj-ea"/>
                <a:ea typeface="+mj-ea"/>
              </a:rPr>
              <a:t>rcx</a:t>
            </a:r>
            <a:r>
              <a:rPr lang="ko-KR" altLang="en-US" sz="1600" b="1" dirty="0" smtClean="0">
                <a:latin typeface="+mj-ea"/>
                <a:ea typeface="+mj-ea"/>
              </a:rPr>
              <a:t>에 넣어준다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 smtClean="0">
                <a:latin typeface="+mj-ea"/>
                <a:ea typeface="+mj-ea"/>
              </a:rPr>
              <a:t>왼쪽으로 </a:t>
            </a:r>
            <a:r>
              <a:rPr lang="en-US" altLang="ko-KR" sz="1600" b="1" dirty="0" smtClean="0">
                <a:latin typeface="+mj-ea"/>
                <a:ea typeface="+mj-ea"/>
              </a:rPr>
              <a:t>4</a:t>
            </a:r>
            <a:r>
              <a:rPr lang="ko-KR" altLang="en-US" sz="1600" b="1" dirty="0" smtClean="0">
                <a:latin typeface="+mj-ea"/>
                <a:ea typeface="+mj-ea"/>
              </a:rPr>
              <a:t>바이트 만큼 이동해 </a:t>
            </a:r>
            <a:r>
              <a:rPr lang="en-US" altLang="ko-KR" sz="1600" b="1" dirty="0" err="1" smtClean="0">
                <a:latin typeface="+mj-ea"/>
                <a:ea typeface="+mj-ea"/>
              </a:rPr>
              <a:t>rcx</a:t>
            </a:r>
            <a:r>
              <a:rPr lang="ko-KR" altLang="en-US" sz="1600" b="1" dirty="0" smtClean="0">
                <a:latin typeface="+mj-ea"/>
                <a:ea typeface="+mj-ea"/>
              </a:rPr>
              <a:t>에 값을 넣어준다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smtClean="0">
                <a:latin typeface="+mj-ea"/>
                <a:ea typeface="+mj-ea"/>
              </a:rPr>
              <a:t>0x4</a:t>
            </a:r>
            <a:r>
              <a:rPr lang="ko-KR" altLang="en-US" sz="1600" b="1" dirty="0" smtClean="0">
                <a:latin typeface="+mj-ea"/>
                <a:ea typeface="+mj-ea"/>
              </a:rPr>
              <a:t>의 </a:t>
            </a:r>
            <a:r>
              <a:rPr lang="ko-KR" altLang="en-US" sz="1600" b="1" dirty="0" err="1" smtClean="0">
                <a:latin typeface="+mj-ea"/>
                <a:ea typeface="+mj-ea"/>
              </a:rPr>
              <a:t>주소값</a:t>
            </a:r>
            <a:r>
              <a:rPr lang="ko-KR" altLang="en-US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 err="1" smtClean="0">
                <a:latin typeface="+mj-ea"/>
                <a:ea typeface="+mj-ea"/>
              </a:rPr>
              <a:t>rdi</a:t>
            </a:r>
            <a:r>
              <a:rPr lang="en-US" altLang="ko-KR" sz="1600" b="1" dirty="0" smtClean="0">
                <a:latin typeface="+mj-ea"/>
                <a:ea typeface="+mj-ea"/>
              </a:rPr>
              <a:t> + </a:t>
            </a:r>
            <a:r>
              <a:rPr lang="en-US" altLang="ko-KR" sz="1600" b="1" dirty="0" err="1" smtClean="0">
                <a:latin typeface="+mj-ea"/>
                <a:ea typeface="+mj-ea"/>
              </a:rPr>
              <a:t>rcx</a:t>
            </a:r>
            <a:r>
              <a:rPr lang="en-US" altLang="ko-KR" sz="1600" b="1" dirty="0" smtClean="0">
                <a:latin typeface="+mj-ea"/>
                <a:ea typeface="+mj-ea"/>
              </a:rPr>
              <a:t> * 1</a:t>
            </a:r>
            <a:r>
              <a:rPr lang="ko-KR" altLang="en-US" sz="1600" b="1" dirty="0" smtClean="0">
                <a:latin typeface="+mj-ea"/>
                <a:ea typeface="+mj-ea"/>
              </a:rPr>
              <a:t>의 값을 </a:t>
            </a:r>
            <a:r>
              <a:rPr lang="en-US" altLang="ko-KR" sz="1600" b="1" dirty="0" err="1" smtClean="0">
                <a:latin typeface="+mj-ea"/>
                <a:ea typeface="+mj-ea"/>
              </a:rPr>
              <a:t>rdx</a:t>
            </a:r>
            <a:r>
              <a:rPr lang="ko-KR" altLang="en-US" sz="1600" b="1" dirty="0" smtClean="0">
                <a:latin typeface="+mj-ea"/>
                <a:ea typeface="+mj-ea"/>
              </a:rPr>
              <a:t>에 넣어준다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  <a:ea typeface="+mj-ea"/>
              </a:rPr>
              <a:t>rdx</a:t>
            </a:r>
            <a:r>
              <a:rPr lang="ko-KR" altLang="en-US" sz="1600" b="1" dirty="0" smtClean="0">
                <a:latin typeface="+mj-ea"/>
                <a:ea typeface="+mj-ea"/>
              </a:rPr>
              <a:t>와 </a:t>
            </a:r>
            <a:r>
              <a:rPr lang="en-US" altLang="ko-KR" sz="1600" b="1" dirty="0" err="1" smtClean="0">
                <a:latin typeface="+mj-ea"/>
                <a:ea typeface="+mj-ea"/>
              </a:rPr>
              <a:t>rax</a:t>
            </a:r>
            <a:r>
              <a:rPr lang="ko-KR" altLang="en-US" sz="1600" b="1" dirty="0" smtClean="0">
                <a:latin typeface="+mj-ea"/>
                <a:ea typeface="+mj-ea"/>
              </a:rPr>
              <a:t>값을 곱해준다</a:t>
            </a:r>
            <a:r>
              <a:rPr lang="en-US" altLang="ko-KR" sz="1600" b="1" dirty="0" smtClean="0">
                <a:latin typeface="+mj-ea"/>
                <a:ea typeface="+mj-ea"/>
              </a:rPr>
              <a:t>. 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b="1" dirty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 smtClean="0">
                <a:latin typeface="+mj-ea"/>
                <a:ea typeface="+mj-ea"/>
              </a:rPr>
              <a:t>리턴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830997"/>
            <a:chOff x="2939342" y="397181"/>
            <a:chExt cx="8632867" cy="77797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777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altLang="ko-KR" sz="32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rith</a:t>
              </a:r>
              <a:r>
                <a:rPr lang="en-US" altLang="ko-KR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 </a:t>
              </a: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32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gdbgui</a:t>
              </a:r>
              <a:r>
                <a:rPr lang="en-US" altLang="ko-KR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32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및 실행 </a:t>
              </a:r>
              <a:r>
                <a:rPr lang="ko-KR" altLang="en-US" sz="32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결과</a:t>
              </a:r>
              <a:endParaRPr lang="ko-KR" altLang="en-US" sz="199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774632"/>
            <a:chOff x="2939342" y="470874"/>
            <a:chExt cx="9020864" cy="72520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04547"/>
              <a:ext cx="6686815" cy="691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arith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비최적화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어셈블리 실행 결과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320" y="829880"/>
            <a:ext cx="7009932" cy="555101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41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774632"/>
            <a:chOff x="2939342" y="470874"/>
            <a:chExt cx="9020864" cy="72520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04547"/>
              <a:ext cx="6686815" cy="691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arith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비최적화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어셈블리 실행 결과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61" y="829880"/>
            <a:ext cx="7116200" cy="554174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42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2887"/>
          <a:stretch/>
        </p:blipFill>
        <p:spPr>
          <a:xfrm>
            <a:off x="1038882" y="1653291"/>
            <a:ext cx="4875780" cy="374306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774631"/>
            <a:chOff x="2939342" y="470874"/>
            <a:chExt cx="9020864" cy="7252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04546"/>
              <a:ext cx="7493165" cy="691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비최적화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registers 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/ local variables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액자 7"/>
          <p:cNvSpPr/>
          <p:nvPr/>
        </p:nvSpPr>
        <p:spPr>
          <a:xfrm>
            <a:off x="1065566" y="1653291"/>
            <a:ext cx="871636" cy="2581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7492" b="3295"/>
          <a:stretch/>
        </p:blipFill>
        <p:spPr>
          <a:xfrm>
            <a:off x="6318814" y="1653291"/>
            <a:ext cx="4613644" cy="374306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33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r="1510"/>
          <a:stretch/>
        </p:blipFill>
        <p:spPr>
          <a:xfrm>
            <a:off x="700487" y="2254331"/>
            <a:ext cx="5526693" cy="284888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01" y="2260955"/>
            <a:ext cx="2889471" cy="284225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774631"/>
            <a:chOff x="2939342" y="470874"/>
            <a:chExt cx="9020864" cy="7252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04546"/>
              <a:ext cx="7493165" cy="691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비최적화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registers 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/ local variables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액자 16"/>
          <p:cNvSpPr/>
          <p:nvPr/>
        </p:nvSpPr>
        <p:spPr>
          <a:xfrm>
            <a:off x="7580987" y="2254331"/>
            <a:ext cx="1595267" cy="32166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5634" y="2245888"/>
            <a:ext cx="151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rax</a:t>
            </a:r>
            <a:r>
              <a:rPr lang="ko-KR" altLang="en-US" sz="1600" b="1" dirty="0" smtClean="0"/>
              <a:t>메모리</a:t>
            </a:r>
            <a:endParaRPr lang="ko-KR" altLang="en-US" sz="1600" b="1" dirty="0"/>
          </a:p>
        </p:txBody>
      </p:sp>
      <p:sp>
        <p:nvSpPr>
          <p:cNvPr id="21" name="액자 20"/>
          <p:cNvSpPr/>
          <p:nvPr/>
        </p:nvSpPr>
        <p:spPr>
          <a:xfrm>
            <a:off x="882008" y="2260955"/>
            <a:ext cx="819472" cy="25745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2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2852320" y="91216"/>
            <a:ext cx="72106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</a:t>
            </a:r>
            <a:r>
              <a:rPr lang="en-US" altLang="ko-KR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28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최적화</a:t>
            </a:r>
            <a:r>
              <a:rPr lang="ko-KR" alt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어셈블리 실행 결과</a:t>
            </a:r>
            <a:endParaRPr lang="ko-KR" altLang="en-US" sz="16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12" y="829880"/>
            <a:ext cx="6788070" cy="560595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1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774631"/>
            <a:chOff x="2939342" y="470874"/>
            <a:chExt cx="9020864" cy="7252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04546"/>
              <a:ext cx="7493165" cy="691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비최적화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registers 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/ local variables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7977"/>
          <a:stretch/>
        </p:blipFill>
        <p:spPr>
          <a:xfrm>
            <a:off x="1204949" y="1144026"/>
            <a:ext cx="4562839" cy="493877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52170"/>
          <a:stretch/>
        </p:blipFill>
        <p:spPr>
          <a:xfrm>
            <a:off x="6037211" y="1159394"/>
            <a:ext cx="4669193" cy="492340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액자 7"/>
          <p:cNvSpPr/>
          <p:nvPr/>
        </p:nvSpPr>
        <p:spPr>
          <a:xfrm>
            <a:off x="1313142" y="1098146"/>
            <a:ext cx="871636" cy="2581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45" y="1814761"/>
            <a:ext cx="5137869" cy="3906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547" y="2518411"/>
            <a:ext cx="2875225" cy="2789397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774631"/>
            <a:chOff x="2939342" y="470874"/>
            <a:chExt cx="9020864" cy="72520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04546"/>
              <a:ext cx="7493165" cy="691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비최적화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registers </a:t>
              </a:r>
              <a:r>
                <a:rPr lang="en-US" altLang="ko-KR" sz="28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 / local variables</a:t>
              </a:r>
              <a:endParaRPr lang="ko-KR" altLang="en-US" sz="16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액자 16"/>
          <p:cNvSpPr/>
          <p:nvPr/>
        </p:nvSpPr>
        <p:spPr>
          <a:xfrm>
            <a:off x="7591697" y="2547001"/>
            <a:ext cx="1595267" cy="32166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4089" y="1791085"/>
            <a:ext cx="1516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rsp</a:t>
            </a:r>
            <a:r>
              <a:rPr lang="ko-KR" altLang="en-US" sz="1600" b="1" dirty="0" smtClean="0"/>
              <a:t>메모리</a:t>
            </a:r>
            <a:endParaRPr lang="ko-KR" altLang="en-US" sz="1600" b="1" dirty="0"/>
          </a:p>
        </p:txBody>
      </p:sp>
      <p:sp>
        <p:nvSpPr>
          <p:cNvPr id="21" name="액자 20"/>
          <p:cNvSpPr/>
          <p:nvPr/>
        </p:nvSpPr>
        <p:spPr>
          <a:xfrm>
            <a:off x="1482504" y="1814761"/>
            <a:ext cx="819472" cy="25745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173</Words>
  <Application>Microsoft Office PowerPoint</Application>
  <PresentationFormat>와이드스크린</PresentationFormat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97</cp:revision>
  <dcterms:created xsi:type="dcterms:W3CDTF">2019-09-05T03:53:56Z</dcterms:created>
  <dcterms:modified xsi:type="dcterms:W3CDTF">2019-10-27T14:01:04Z</dcterms:modified>
</cp:coreProperties>
</file>