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3" r:id="rId4"/>
    <p:sldId id="270" r:id="rId5"/>
    <p:sldId id="272" r:id="rId6"/>
    <p:sldId id="271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CBA"/>
    <a:srgbClr val="DC66B9"/>
    <a:srgbClr val="010DFD"/>
    <a:srgbClr val="F9F9F9"/>
    <a:srgbClr val="7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7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2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DF9D-2F7A-4593-97DF-29DC1D994907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282700"/>
            <a:ext cx="12192000" cy="4470400"/>
            <a:chOff x="0" y="1282700"/>
            <a:chExt cx="12192000" cy="4470400"/>
          </a:xfrm>
          <a:blipFill>
            <a:blip r:embed="rId2"/>
            <a:stretch>
              <a:fillRect/>
            </a:stretch>
          </a:blipFill>
        </p:grpSpPr>
        <p:sp>
          <p:nvSpPr>
            <p:cNvPr id="9" name="자유형 8"/>
            <p:cNvSpPr/>
            <p:nvPr/>
          </p:nvSpPr>
          <p:spPr>
            <a:xfrm>
              <a:off x="0" y="1282700"/>
              <a:ext cx="12192000" cy="4266194"/>
            </a:xfrm>
            <a:custGeom>
              <a:avLst/>
              <a:gdLst>
                <a:gd name="connsiteX0" fmla="*/ 8307868 w 12192000"/>
                <a:gd name="connsiteY0" fmla="*/ 0 h 4266194"/>
                <a:gd name="connsiteX1" fmla="*/ 12192000 w 12192000"/>
                <a:gd name="connsiteY1" fmla="*/ 0 h 4266194"/>
                <a:gd name="connsiteX2" fmla="*/ 12192000 w 12192000"/>
                <a:gd name="connsiteY2" fmla="*/ 2 h 4266194"/>
                <a:gd name="connsiteX3" fmla="*/ 8307862 w 12192000"/>
                <a:gd name="connsiteY3" fmla="*/ 2 h 4266194"/>
                <a:gd name="connsiteX4" fmla="*/ 0 w 12192000"/>
                <a:gd name="connsiteY4" fmla="*/ 0 h 4266194"/>
                <a:gd name="connsiteX5" fmla="*/ 3147533 w 12192000"/>
                <a:gd name="connsiteY5" fmla="*/ 0 h 4266194"/>
                <a:gd name="connsiteX6" fmla="*/ 5727700 w 12192000"/>
                <a:gd name="connsiteY6" fmla="*/ 812800 h 4266194"/>
                <a:gd name="connsiteX7" fmla="*/ 8266538 w 12192000"/>
                <a:gd name="connsiteY7" fmla="*/ 13020 h 4266194"/>
                <a:gd name="connsiteX8" fmla="*/ 12192000 w 12192000"/>
                <a:gd name="connsiteY8" fmla="*/ 419100 h 4266194"/>
                <a:gd name="connsiteX9" fmla="*/ 12192000 w 12192000"/>
                <a:gd name="connsiteY9" fmla="*/ 3810000 h 4266194"/>
                <a:gd name="connsiteX10" fmla="*/ 9050241 w 12192000"/>
                <a:gd name="connsiteY10" fmla="*/ 4266062 h 4266194"/>
                <a:gd name="connsiteX11" fmla="*/ 6470651 w 12192000"/>
                <a:gd name="connsiteY11" fmla="*/ 3810000 h 4266194"/>
                <a:gd name="connsiteX12" fmla="*/ 3890316 w 12192000"/>
                <a:gd name="connsiteY12" fmla="*/ 4266194 h 4266194"/>
                <a:gd name="connsiteX13" fmla="*/ 0 w 12192000"/>
                <a:gd name="connsiteY13" fmla="*/ 3810000 h 426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4266194">
                  <a:moveTo>
                    <a:pt x="8307868" y="0"/>
                  </a:moveTo>
                  <a:lnTo>
                    <a:pt x="12192000" y="0"/>
                  </a:lnTo>
                  <a:lnTo>
                    <a:pt x="12192000" y="2"/>
                  </a:lnTo>
                  <a:lnTo>
                    <a:pt x="8307862" y="2"/>
                  </a:lnTo>
                  <a:close/>
                  <a:moveTo>
                    <a:pt x="0" y="0"/>
                  </a:moveTo>
                  <a:lnTo>
                    <a:pt x="3147533" y="0"/>
                  </a:lnTo>
                  <a:lnTo>
                    <a:pt x="5727700" y="812800"/>
                  </a:lnTo>
                  <a:lnTo>
                    <a:pt x="8266538" y="13020"/>
                  </a:lnTo>
                  <a:lnTo>
                    <a:pt x="12192000" y="419100"/>
                  </a:lnTo>
                  <a:lnTo>
                    <a:pt x="12192000" y="3810000"/>
                  </a:lnTo>
                  <a:lnTo>
                    <a:pt x="9050241" y="4266062"/>
                  </a:lnTo>
                  <a:lnTo>
                    <a:pt x="6470651" y="3810000"/>
                  </a:lnTo>
                  <a:lnTo>
                    <a:pt x="3890316" y="4266194"/>
                  </a:lnTo>
                  <a:lnTo>
                    <a:pt x="0" y="38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6200000" flipH="1" flipV="1">
              <a:off x="1593850" y="3409951"/>
              <a:ext cx="749299" cy="3937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618388" y="6366165"/>
            <a:ext cx="338769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20174627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김혜진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0191" y="2630967"/>
            <a:ext cx="5633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omputer</a:t>
            </a:r>
          </a:p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90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084231" y="2789280"/>
            <a:ext cx="10292064" cy="1042979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683" y="2987603"/>
            <a:ext cx="714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64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call_incr</a:t>
            </a:r>
            <a:r>
              <a:rPr lang="en-US" altLang="ko-KR" sz="3600" b="1" dirty="0" smtClean="0"/>
              <a:t>()</a:t>
            </a:r>
            <a:r>
              <a:rPr lang="ko-KR" altLang="en-US" sz="3600" b="1" dirty="0" smtClean="0"/>
              <a:t> 실행 화면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09" y="966099"/>
            <a:ext cx="9306489" cy="56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call_incr</a:t>
            </a:r>
            <a:r>
              <a:rPr lang="en-US" altLang="ko-KR" sz="3600" b="1" dirty="0" smtClean="0"/>
              <a:t>() </a:t>
            </a:r>
            <a:r>
              <a:rPr lang="ko-KR" altLang="en-US" sz="3600" b="1" dirty="0" smtClean="0"/>
              <a:t>추적 및 분석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0" y="1137965"/>
            <a:ext cx="11828224" cy="2915696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4882110" y="1125173"/>
            <a:ext cx="393269" cy="291011"/>
          </a:xfrm>
          <a:prstGeom prst="frame">
            <a:avLst>
              <a:gd name="adj1" fmla="val 645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75379" y="1346629"/>
            <a:ext cx="3402261" cy="2022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액자 9"/>
          <p:cNvSpPr/>
          <p:nvPr/>
        </p:nvSpPr>
        <p:spPr>
          <a:xfrm>
            <a:off x="8677640" y="1270678"/>
            <a:ext cx="3086787" cy="820054"/>
          </a:xfrm>
          <a:prstGeom prst="frame">
            <a:avLst>
              <a:gd name="adj1" fmla="val 43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4321" y="4799164"/>
            <a:ext cx="918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rsp</a:t>
            </a:r>
            <a:r>
              <a:rPr lang="ko-KR" altLang="en-US" b="1" dirty="0" smtClean="0"/>
              <a:t>는 스택의 </a:t>
            </a:r>
            <a:r>
              <a:rPr lang="en-US" altLang="ko-KR" b="1" dirty="0" smtClean="0"/>
              <a:t>TOP</a:t>
            </a:r>
            <a:r>
              <a:rPr lang="ko-KR" altLang="en-US" b="1" dirty="0" smtClean="0"/>
              <a:t>으로 레지스터 정보를 보면 스택포인터인것을 알 수 있다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스택은 함수가 호출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리턴 까지의 상태를 저장하는 공간이다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현재는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값으로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아무런 호출도 되지 않은 상태이며 리턴 된 값도 없는 초기상태이다</a:t>
            </a:r>
            <a:r>
              <a:rPr lang="en-US" altLang="ko-KR" b="1" dirty="0" smtClean="0"/>
              <a:t>.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728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93" y="1041193"/>
            <a:ext cx="11759571" cy="344768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call_incr</a:t>
            </a:r>
            <a:r>
              <a:rPr lang="en-US" altLang="ko-KR" sz="3600" b="1" dirty="0" smtClean="0"/>
              <a:t>() </a:t>
            </a:r>
            <a:r>
              <a:rPr lang="ko-KR" altLang="en-US" sz="3600" b="1" dirty="0" smtClean="0"/>
              <a:t>추적 및 분석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3356179" y="1036339"/>
            <a:ext cx="3899643" cy="222445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367647" y="1258784"/>
            <a:ext cx="3309993" cy="2901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액자 9"/>
          <p:cNvSpPr/>
          <p:nvPr/>
        </p:nvSpPr>
        <p:spPr>
          <a:xfrm>
            <a:off x="8570762" y="2484231"/>
            <a:ext cx="3473192" cy="912111"/>
          </a:xfrm>
          <a:prstGeom prst="frame">
            <a:avLst>
              <a:gd name="adj1" fmla="val 43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4321" y="4799164"/>
            <a:ext cx="9182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%</a:t>
            </a:r>
            <a:r>
              <a:rPr lang="en-US" altLang="ko-KR" b="1" dirty="0" err="1"/>
              <a:t>eax</a:t>
            </a:r>
            <a:r>
              <a:rPr lang="ko-KR" altLang="en-US" b="1" dirty="0"/>
              <a:t>에 </a:t>
            </a:r>
            <a:r>
              <a:rPr lang="en-US" altLang="ko-KR" b="1" dirty="0"/>
              <a:t>%</a:t>
            </a:r>
            <a:r>
              <a:rPr lang="en-US" altLang="ko-KR" b="1" dirty="0" err="1"/>
              <a:t>eax</a:t>
            </a:r>
            <a:r>
              <a:rPr lang="ko-KR" altLang="en-US" b="1" dirty="0"/>
              <a:t>값을 넣어준 후</a:t>
            </a:r>
            <a:r>
              <a:rPr lang="en-US" altLang="ko-KR" b="1" dirty="0"/>
              <a:t>,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스택에 복귀할 주소를 저장한 후</a:t>
            </a:r>
            <a:r>
              <a:rPr lang="en-US" altLang="ko-KR" b="1" dirty="0"/>
              <a:t>,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호출된 함수로 이동한다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3" y="1038825"/>
            <a:ext cx="11800651" cy="354749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call_incr</a:t>
            </a:r>
            <a:r>
              <a:rPr lang="en-US" altLang="ko-KR" sz="3600" b="1" dirty="0" smtClean="0"/>
              <a:t>() </a:t>
            </a:r>
            <a:r>
              <a:rPr lang="ko-KR" altLang="en-US" sz="3600" b="1" dirty="0" smtClean="0"/>
              <a:t>추적 및 분석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3255191" y="2147580"/>
            <a:ext cx="3549370" cy="476867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endCxn id="10" idx="1"/>
          </p:cNvCxnSpPr>
          <p:nvPr/>
        </p:nvCxnSpPr>
        <p:spPr>
          <a:xfrm>
            <a:off x="6804561" y="2523313"/>
            <a:ext cx="1766201" cy="5935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액자 9"/>
          <p:cNvSpPr/>
          <p:nvPr/>
        </p:nvSpPr>
        <p:spPr>
          <a:xfrm>
            <a:off x="8570762" y="2837295"/>
            <a:ext cx="3473192" cy="559047"/>
          </a:xfrm>
          <a:prstGeom prst="frame">
            <a:avLst>
              <a:gd name="adj1" fmla="val 43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74117" y="5521650"/>
            <a:ext cx="9400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%</a:t>
            </a:r>
            <a:r>
              <a:rPr lang="en-US" altLang="ko-KR" b="1" dirty="0" err="1"/>
              <a:t>rsp</a:t>
            </a:r>
            <a:r>
              <a:rPr lang="en-US" altLang="ko-KR" b="1" dirty="0"/>
              <a:t> </a:t>
            </a:r>
            <a:r>
              <a:rPr lang="ko-KR" altLang="en-US" b="1" dirty="0"/>
              <a:t>에서 </a:t>
            </a:r>
            <a:r>
              <a:rPr lang="en-US" altLang="ko-KR" b="1" dirty="0"/>
              <a:t>$0x10</a:t>
            </a:r>
            <a:r>
              <a:rPr lang="ko-KR" altLang="en-US" b="1" dirty="0"/>
              <a:t>의 값을 가지고  </a:t>
            </a:r>
            <a:r>
              <a:rPr lang="en-US" altLang="ko-KR" b="1" dirty="0" err="1"/>
              <a:t>call_incr</a:t>
            </a:r>
            <a:r>
              <a:rPr lang="en-US" altLang="ko-KR" b="1" dirty="0"/>
              <a:t> </a:t>
            </a:r>
            <a:r>
              <a:rPr lang="ko-KR" altLang="en-US" b="1" dirty="0"/>
              <a:t>함수로 이동 한 것을 확인 할 수 있다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%0x0</a:t>
            </a:r>
            <a:r>
              <a:rPr lang="ko-KR" altLang="en-US" b="1" dirty="0" smtClean="0"/>
              <a:t>의 값을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eax</a:t>
            </a:r>
            <a:r>
              <a:rPr lang="ko-KR" altLang="en-US" b="1" dirty="0" smtClean="0"/>
              <a:t>에 복사해준다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503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15" t="-38953" r="-615" b="38953"/>
          <a:stretch/>
        </p:blipFill>
        <p:spPr>
          <a:xfrm>
            <a:off x="304670" y="-1007224"/>
            <a:ext cx="11591368" cy="52496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call_incr</a:t>
            </a:r>
            <a:r>
              <a:rPr lang="en-US" altLang="ko-KR" sz="3600" b="1" dirty="0" smtClean="0"/>
              <a:t>() </a:t>
            </a:r>
            <a:r>
              <a:rPr lang="ko-KR" altLang="en-US" sz="3600" b="1" dirty="0" smtClean="0"/>
              <a:t>추적 및 분석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3323737" y="1195169"/>
            <a:ext cx="3549370" cy="476867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947065" y="1392238"/>
            <a:ext cx="1766201" cy="5935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액자 9"/>
          <p:cNvSpPr/>
          <p:nvPr/>
        </p:nvSpPr>
        <p:spPr>
          <a:xfrm>
            <a:off x="8570762" y="2837295"/>
            <a:ext cx="3473192" cy="559047"/>
          </a:xfrm>
          <a:prstGeom prst="frame">
            <a:avLst>
              <a:gd name="adj1" fmla="val 43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3553" y="5093952"/>
            <a:ext cx="11122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rdi</a:t>
            </a:r>
            <a:r>
              <a:rPr lang="ko-KR" altLang="en-US" b="1" dirty="0" smtClean="0"/>
              <a:t>의 메모리 값을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rax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값에 대입해준다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rax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값을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rsi</a:t>
            </a:r>
            <a:r>
              <a:rPr lang="ko-KR" altLang="en-US" b="1" dirty="0" err="1" smtClean="0"/>
              <a:t>값이랑</a:t>
            </a:r>
            <a:r>
              <a:rPr lang="ko-KR" altLang="en-US" b="1" dirty="0" smtClean="0"/>
              <a:t> 더해준다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rsi</a:t>
            </a:r>
            <a:r>
              <a:rPr lang="ko-KR" altLang="en-US" b="1" dirty="0" smtClean="0"/>
              <a:t>의 값을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rdi</a:t>
            </a:r>
            <a:r>
              <a:rPr lang="ko-KR" altLang="en-US" b="1" dirty="0" smtClean="0"/>
              <a:t>값에 넣어준다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5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99" t="25303" r="-799" b="14770"/>
          <a:stretch/>
        </p:blipFill>
        <p:spPr>
          <a:xfrm>
            <a:off x="156754" y="1036679"/>
            <a:ext cx="11887200" cy="374907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call_incr</a:t>
            </a:r>
            <a:r>
              <a:rPr lang="en-US" altLang="ko-KR" sz="3600" b="1" dirty="0" smtClean="0"/>
              <a:t>() </a:t>
            </a:r>
            <a:r>
              <a:rPr lang="ko-KR" altLang="en-US" sz="3600" b="1" dirty="0" smtClean="0"/>
              <a:t>추적 및 분석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773553" y="1934652"/>
            <a:ext cx="6387268" cy="476867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947065" y="1392238"/>
            <a:ext cx="1766201" cy="5935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액자 9"/>
          <p:cNvSpPr/>
          <p:nvPr/>
        </p:nvSpPr>
        <p:spPr>
          <a:xfrm>
            <a:off x="8570762" y="2837295"/>
            <a:ext cx="3473192" cy="559047"/>
          </a:xfrm>
          <a:prstGeom prst="frame">
            <a:avLst>
              <a:gd name="adj1" fmla="val 43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3553" y="5093952"/>
            <a:ext cx="111224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0x8</a:t>
            </a:r>
            <a:r>
              <a:rPr lang="ko-KR" altLang="en-US" b="1" dirty="0" smtClean="0"/>
              <a:t>주소 만큼의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rsp</a:t>
            </a:r>
            <a:r>
              <a:rPr lang="ko-KR" altLang="en-US" b="1" dirty="0" smtClean="0"/>
              <a:t>값을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rax</a:t>
            </a:r>
            <a:r>
              <a:rPr lang="ko-KR" altLang="en-US" b="1" dirty="0" smtClean="0"/>
              <a:t>에 넣어 더해준다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$0x10</a:t>
            </a:r>
            <a:r>
              <a:rPr lang="ko-KR" altLang="en-US" b="1" dirty="0" smtClean="0"/>
              <a:t>의 값을 </a:t>
            </a:r>
            <a:r>
              <a:rPr lang="en-US" altLang="ko-KR" b="1" dirty="0" smtClean="0"/>
              <a:t>$rap</a:t>
            </a:r>
            <a:r>
              <a:rPr lang="ko-KR" altLang="en-US" b="1" dirty="0" smtClean="0"/>
              <a:t>값과 더해준다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마지막으로 해당 값을 리턴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3186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3" y="1021029"/>
            <a:ext cx="11806491" cy="350347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call_incr</a:t>
            </a:r>
            <a:r>
              <a:rPr lang="en-US" altLang="ko-KR" sz="3600" b="1" dirty="0" smtClean="0"/>
              <a:t>() </a:t>
            </a:r>
            <a:r>
              <a:rPr lang="ko-KR" altLang="en-US" sz="3600" b="1" dirty="0" smtClean="0"/>
              <a:t>추적 및 분석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690425" y="2468396"/>
            <a:ext cx="1649014" cy="608735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8570762" y="2837295"/>
            <a:ext cx="3473192" cy="559047"/>
          </a:xfrm>
          <a:prstGeom prst="frame">
            <a:avLst>
              <a:gd name="adj1" fmla="val 43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425" y="4863437"/>
            <a:ext cx="11122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inar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함수에서 최종적으로 나온 값을 가지고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main() </a:t>
            </a:r>
            <a:r>
              <a:rPr lang="ko-KR" altLang="en-US" b="1" dirty="0" smtClean="0"/>
              <a:t>함수로 내려와 결과적으로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a = 33426</a:t>
            </a:r>
            <a:r>
              <a:rPr lang="ko-KR" altLang="en-US" b="1" dirty="0" smtClean="0"/>
              <a:t>을 </a:t>
            </a:r>
            <a:r>
              <a:rPr lang="ko-KR" altLang="en-US" b="1" dirty="0" err="1" smtClean="0"/>
              <a:t>리턴하게</a:t>
            </a:r>
            <a:r>
              <a:rPr lang="ko-KR" altLang="en-US" b="1" dirty="0" smtClean="0"/>
              <a:t> 된다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64358"/>
          <a:stretch/>
        </p:blipFill>
        <p:spPr>
          <a:xfrm>
            <a:off x="8877856" y="4497718"/>
            <a:ext cx="2403702" cy="118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202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ADMIN</cp:lastModifiedBy>
  <cp:revision>41</cp:revision>
  <dcterms:created xsi:type="dcterms:W3CDTF">2016-05-30T10:48:09Z</dcterms:created>
  <dcterms:modified xsi:type="dcterms:W3CDTF">2019-11-21T19:31:19Z</dcterms:modified>
</cp:coreProperties>
</file>