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3" r:id="rId4"/>
    <p:sldId id="270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CBA"/>
    <a:srgbClr val="DC66B9"/>
    <a:srgbClr val="010DFD"/>
    <a:srgbClr val="F9F9F9"/>
    <a:srgbClr val="7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82700"/>
            <a:ext cx="12192000" cy="4470400"/>
            <a:chOff x="0" y="1282700"/>
            <a:chExt cx="12192000" cy="4470400"/>
          </a:xfrm>
          <a:blipFill>
            <a:blip r:embed="rId2"/>
            <a:stretch>
              <a:fillRect/>
            </a:stretch>
          </a:blipFill>
        </p:grpSpPr>
        <p:sp>
          <p:nvSpPr>
            <p:cNvPr id="9" name="자유형 8"/>
            <p:cNvSpPr/>
            <p:nvPr/>
          </p:nvSpPr>
          <p:spPr>
            <a:xfrm>
              <a:off x="0" y="1282700"/>
              <a:ext cx="12192000" cy="4266194"/>
            </a:xfrm>
            <a:custGeom>
              <a:avLst/>
              <a:gdLst>
                <a:gd name="connsiteX0" fmla="*/ 8307868 w 12192000"/>
                <a:gd name="connsiteY0" fmla="*/ 0 h 4266194"/>
                <a:gd name="connsiteX1" fmla="*/ 12192000 w 12192000"/>
                <a:gd name="connsiteY1" fmla="*/ 0 h 4266194"/>
                <a:gd name="connsiteX2" fmla="*/ 12192000 w 12192000"/>
                <a:gd name="connsiteY2" fmla="*/ 2 h 4266194"/>
                <a:gd name="connsiteX3" fmla="*/ 8307862 w 12192000"/>
                <a:gd name="connsiteY3" fmla="*/ 2 h 4266194"/>
                <a:gd name="connsiteX4" fmla="*/ 0 w 12192000"/>
                <a:gd name="connsiteY4" fmla="*/ 0 h 4266194"/>
                <a:gd name="connsiteX5" fmla="*/ 3147533 w 12192000"/>
                <a:gd name="connsiteY5" fmla="*/ 0 h 4266194"/>
                <a:gd name="connsiteX6" fmla="*/ 5727700 w 12192000"/>
                <a:gd name="connsiteY6" fmla="*/ 812800 h 4266194"/>
                <a:gd name="connsiteX7" fmla="*/ 8266538 w 12192000"/>
                <a:gd name="connsiteY7" fmla="*/ 13020 h 4266194"/>
                <a:gd name="connsiteX8" fmla="*/ 12192000 w 12192000"/>
                <a:gd name="connsiteY8" fmla="*/ 419100 h 4266194"/>
                <a:gd name="connsiteX9" fmla="*/ 12192000 w 12192000"/>
                <a:gd name="connsiteY9" fmla="*/ 3810000 h 4266194"/>
                <a:gd name="connsiteX10" fmla="*/ 9050241 w 12192000"/>
                <a:gd name="connsiteY10" fmla="*/ 4266062 h 4266194"/>
                <a:gd name="connsiteX11" fmla="*/ 6470651 w 12192000"/>
                <a:gd name="connsiteY11" fmla="*/ 3810000 h 4266194"/>
                <a:gd name="connsiteX12" fmla="*/ 3890316 w 12192000"/>
                <a:gd name="connsiteY12" fmla="*/ 4266194 h 4266194"/>
                <a:gd name="connsiteX13" fmla="*/ 0 w 12192000"/>
                <a:gd name="connsiteY13" fmla="*/ 3810000 h 426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4266194">
                  <a:moveTo>
                    <a:pt x="8307868" y="0"/>
                  </a:moveTo>
                  <a:lnTo>
                    <a:pt x="12192000" y="0"/>
                  </a:lnTo>
                  <a:lnTo>
                    <a:pt x="12192000" y="2"/>
                  </a:lnTo>
                  <a:lnTo>
                    <a:pt x="8307862" y="2"/>
                  </a:lnTo>
                  <a:close/>
                  <a:moveTo>
                    <a:pt x="0" y="0"/>
                  </a:moveTo>
                  <a:lnTo>
                    <a:pt x="3147533" y="0"/>
                  </a:lnTo>
                  <a:lnTo>
                    <a:pt x="5727700" y="812800"/>
                  </a:lnTo>
                  <a:lnTo>
                    <a:pt x="8266538" y="13020"/>
                  </a:lnTo>
                  <a:lnTo>
                    <a:pt x="12192000" y="419100"/>
                  </a:lnTo>
                  <a:lnTo>
                    <a:pt x="12192000" y="3810000"/>
                  </a:lnTo>
                  <a:lnTo>
                    <a:pt x="9050241" y="4266062"/>
                  </a:lnTo>
                  <a:lnTo>
                    <a:pt x="6470651" y="3810000"/>
                  </a:lnTo>
                  <a:lnTo>
                    <a:pt x="3890316" y="4266194"/>
                  </a:lnTo>
                  <a:lnTo>
                    <a:pt x="0" y="38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6200000" flipH="1" flipV="1">
              <a:off x="1593850" y="3409951"/>
              <a:ext cx="749299" cy="3937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9618388" y="6366165"/>
            <a:ext cx="338769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20174627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김혜진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0191" y="2630967"/>
            <a:ext cx="5633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omputer</a:t>
            </a:r>
          </a:p>
          <a:p>
            <a:pPr algn="ctr"/>
            <a:r>
              <a:rPr lang="en-US" altLang="ko-K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ko-KR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9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45847" y="5444705"/>
            <a:ext cx="100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0x2</a:t>
            </a:r>
            <a:r>
              <a:rPr lang="ko-KR" altLang="en-US" b="1" dirty="0" smtClean="0"/>
              <a:t>만큼의 값을 </a:t>
            </a:r>
            <a:r>
              <a:rPr lang="en-US" altLang="ko-KR" b="1" dirty="0" err="1" smtClean="0"/>
              <a:t>esi</a:t>
            </a:r>
            <a:r>
              <a:rPr lang="ko-KR" altLang="en-US" b="1" dirty="0" smtClean="0"/>
              <a:t>에 복사</a:t>
            </a:r>
            <a:r>
              <a:rPr lang="en-US" altLang="ko-KR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68" y="3567312"/>
            <a:ext cx="5260543" cy="11533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" name="그룹 6"/>
          <p:cNvGrpSpPr/>
          <p:nvPr/>
        </p:nvGrpSpPr>
        <p:grpSpPr>
          <a:xfrm>
            <a:off x="1616826" y="1525989"/>
            <a:ext cx="8967056" cy="1491972"/>
            <a:chOff x="1616826" y="2276003"/>
            <a:chExt cx="8967056" cy="14919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826" y="2276003"/>
              <a:ext cx="8967056" cy="149197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액자 9"/>
            <p:cNvSpPr/>
            <p:nvPr/>
          </p:nvSpPr>
          <p:spPr>
            <a:xfrm>
              <a:off x="5449633" y="3133201"/>
              <a:ext cx="3530608" cy="331168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8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5299" y="4766610"/>
            <a:ext cx="100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sum() </a:t>
            </a:r>
            <a:r>
              <a:rPr lang="ko-KR" altLang="en-US" b="1" dirty="0" smtClean="0"/>
              <a:t>함수 호출</a:t>
            </a:r>
            <a:endParaRPr lang="en-US" altLang="ko-KR" b="1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616826" y="2389355"/>
            <a:ext cx="8967056" cy="1491972"/>
            <a:chOff x="1616826" y="2276003"/>
            <a:chExt cx="8967056" cy="149197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6826" y="2276003"/>
              <a:ext cx="8967056" cy="1491972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액자 9"/>
            <p:cNvSpPr/>
            <p:nvPr/>
          </p:nvSpPr>
          <p:spPr>
            <a:xfrm>
              <a:off x="5470181" y="3427730"/>
              <a:ext cx="5030008" cy="331168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5299" y="5044012"/>
            <a:ext cx="1001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sum = 0</a:t>
            </a:r>
            <a:r>
              <a:rPr lang="ko-KR" altLang="en-US" b="1" dirty="0"/>
              <a:t> </a:t>
            </a:r>
            <a:r>
              <a:rPr lang="ko-KR" altLang="en-US" b="1" dirty="0" smtClean="0"/>
              <a:t>이라는 값을 주었기 때문에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0x0</a:t>
            </a:r>
            <a:r>
              <a:rPr lang="ko-KR" altLang="en-US" b="1" dirty="0" smtClean="0"/>
              <a:t>의 주소 값이 </a:t>
            </a:r>
            <a:r>
              <a:rPr lang="en-US" altLang="ko-KR" b="1" dirty="0" err="1" smtClean="0"/>
              <a:t>eax</a:t>
            </a:r>
            <a:r>
              <a:rPr lang="ko-KR" altLang="en-US" b="1" dirty="0" smtClean="0"/>
              <a:t>로 옮겨져 </a:t>
            </a:r>
            <a:r>
              <a:rPr lang="en-US" altLang="ko-KR" b="1" dirty="0" err="1" smtClean="0"/>
              <a:t>rax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값이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으로 바뀌었다</a:t>
            </a:r>
            <a:r>
              <a:rPr lang="en-US" altLang="ko-KR" b="1" dirty="0" smtClean="0"/>
              <a:t>,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65" y="994934"/>
            <a:ext cx="8056865" cy="3290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46" y="3615834"/>
            <a:ext cx="5399613" cy="8383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액자 11"/>
          <p:cNvSpPr/>
          <p:nvPr/>
        </p:nvSpPr>
        <p:spPr>
          <a:xfrm>
            <a:off x="4196185" y="1523195"/>
            <a:ext cx="2913532" cy="27478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3" y="1049143"/>
            <a:ext cx="9503161" cy="3307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1057" y="4868772"/>
            <a:ext cx="10015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rsi</a:t>
            </a:r>
            <a:r>
              <a:rPr lang="ko-KR" altLang="en-US" b="1" dirty="0" smtClean="0"/>
              <a:t>의 값을 </a:t>
            </a:r>
            <a:r>
              <a:rPr lang="en-US" altLang="ko-KR" b="1" dirty="0" smtClean="0"/>
              <a:t>and</a:t>
            </a:r>
            <a:r>
              <a:rPr lang="ko-KR" altLang="en-US" b="1" dirty="0" smtClean="0"/>
              <a:t>연산 한다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결과값이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이라면 </a:t>
            </a:r>
            <a:r>
              <a:rPr lang="en-US" altLang="ko-KR" b="1" dirty="0" smtClean="0"/>
              <a:t>ZF = 1</a:t>
            </a:r>
          </a:p>
          <a:p>
            <a:pPr algn="ctr"/>
            <a:r>
              <a:rPr lang="ko-KR" altLang="en-US" b="1" dirty="0" smtClean="0"/>
              <a:t>결과값이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이라면 </a:t>
            </a:r>
            <a:r>
              <a:rPr lang="en-US" altLang="ko-KR" b="1" dirty="0" smtClean="0"/>
              <a:t>ZF = 0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결과값이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이 아니라면</a:t>
            </a:r>
            <a:r>
              <a:rPr lang="ko-KR" altLang="en-US" b="1" dirty="0"/>
              <a:t> </a:t>
            </a:r>
            <a:r>
              <a:rPr lang="en-US" altLang="ko-KR" b="1" dirty="0" smtClean="0"/>
              <a:t>sum+7</a:t>
            </a:r>
            <a:r>
              <a:rPr lang="ko-KR" altLang="en-US" b="1" dirty="0" smtClean="0"/>
              <a:t>로 점프한다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7" name="액자 6"/>
          <p:cNvSpPr/>
          <p:nvPr/>
        </p:nvSpPr>
        <p:spPr>
          <a:xfrm>
            <a:off x="4216732" y="2030602"/>
            <a:ext cx="4238898" cy="517390"/>
          </a:xfrm>
          <a:prstGeom prst="frame">
            <a:avLst>
              <a:gd name="adj1" fmla="val 72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8825501" y="2815119"/>
            <a:ext cx="708918" cy="287677"/>
          </a:xfrm>
          <a:prstGeom prst="frame">
            <a:avLst>
              <a:gd name="adj1" fmla="val 72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4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3" y="1049143"/>
            <a:ext cx="9503161" cy="3307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1056" y="5752887"/>
            <a:ext cx="100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rdi</a:t>
            </a:r>
            <a:r>
              <a:rPr lang="ko-KR" altLang="en-US" b="1" dirty="0" smtClean="0"/>
              <a:t>의 레지스터 메모리 값과 </a:t>
            </a:r>
            <a:r>
              <a:rPr lang="en-US" altLang="ko-KR" b="1" dirty="0" err="1" smtClean="0"/>
              <a:t>rax</a:t>
            </a:r>
            <a:r>
              <a:rPr lang="ko-KR" altLang="en-US" b="1" dirty="0"/>
              <a:t>를</a:t>
            </a:r>
            <a:r>
              <a:rPr lang="ko-KR" altLang="en-US" b="1" dirty="0" smtClean="0"/>
              <a:t> 더한다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7" name="액자 6"/>
          <p:cNvSpPr/>
          <p:nvPr/>
        </p:nvSpPr>
        <p:spPr>
          <a:xfrm>
            <a:off x="4196184" y="2815119"/>
            <a:ext cx="3149838" cy="287677"/>
          </a:xfrm>
          <a:prstGeom prst="frame">
            <a:avLst>
              <a:gd name="adj1" fmla="val 72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90631"/>
          <a:stretch/>
        </p:blipFill>
        <p:spPr>
          <a:xfrm>
            <a:off x="4677692" y="4579409"/>
            <a:ext cx="4136605" cy="4857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03" y="4579409"/>
            <a:ext cx="3799928" cy="4814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십자형 3"/>
          <p:cNvSpPr/>
          <p:nvPr/>
        </p:nvSpPr>
        <p:spPr>
          <a:xfrm>
            <a:off x="4211465" y="4628479"/>
            <a:ext cx="400693" cy="383332"/>
          </a:xfrm>
          <a:prstGeom prst="plus">
            <a:avLst>
              <a:gd name="adj" fmla="val 3600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8814297" y="4859676"/>
            <a:ext cx="545460" cy="15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030" y="4640828"/>
            <a:ext cx="2647924" cy="4376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8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3" y="1049143"/>
            <a:ext cx="9503161" cy="3307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1056" y="5752887"/>
            <a:ext cx="100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0x8</a:t>
            </a:r>
            <a:r>
              <a:rPr lang="ko-KR" altLang="en-US" b="1" dirty="0"/>
              <a:t> </a:t>
            </a:r>
            <a:r>
              <a:rPr lang="en-US" altLang="ko-KR" b="1" dirty="0" smtClean="0"/>
              <a:t>+ </a:t>
            </a:r>
            <a:r>
              <a:rPr lang="en-US" altLang="ko-KR" b="1" dirty="0" err="1" smtClean="0"/>
              <a:t>rdi</a:t>
            </a:r>
            <a:endParaRPr lang="en-US" altLang="ko-KR" b="1" dirty="0" smtClean="0"/>
          </a:p>
        </p:txBody>
      </p:sp>
      <p:sp>
        <p:nvSpPr>
          <p:cNvPr id="7" name="액자 6"/>
          <p:cNvSpPr/>
          <p:nvPr/>
        </p:nvSpPr>
        <p:spPr>
          <a:xfrm>
            <a:off x="4211465" y="3061699"/>
            <a:ext cx="3149838" cy="287677"/>
          </a:xfrm>
          <a:prstGeom prst="frame">
            <a:avLst>
              <a:gd name="adj1" fmla="val 72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6328672" y="5053782"/>
            <a:ext cx="545460" cy="15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48" y="4742701"/>
            <a:ext cx="5508748" cy="5111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32742"/>
          <a:stretch/>
        </p:blipFill>
        <p:spPr>
          <a:xfrm>
            <a:off x="6960609" y="4742701"/>
            <a:ext cx="4934271" cy="5493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9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3" y="1049143"/>
            <a:ext cx="9503161" cy="3307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28041" y="5526856"/>
            <a:ext cx="100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0x1 - </a:t>
            </a:r>
            <a:r>
              <a:rPr lang="en-US" altLang="ko-KR" b="1" dirty="0" err="1" smtClean="0"/>
              <a:t>rsi</a:t>
            </a:r>
            <a:endParaRPr lang="en-US" altLang="ko-KR" b="1" dirty="0" smtClean="0"/>
          </a:p>
        </p:txBody>
      </p:sp>
      <p:sp>
        <p:nvSpPr>
          <p:cNvPr id="7" name="액자 6"/>
          <p:cNvSpPr/>
          <p:nvPr/>
        </p:nvSpPr>
        <p:spPr>
          <a:xfrm>
            <a:off x="4211465" y="3328827"/>
            <a:ext cx="3149838" cy="287677"/>
          </a:xfrm>
          <a:prstGeom prst="frame">
            <a:avLst>
              <a:gd name="adj1" fmla="val 72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7941550" y="4885963"/>
            <a:ext cx="545460" cy="15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3" y="4602686"/>
            <a:ext cx="3522962" cy="5342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425" y="4602686"/>
            <a:ext cx="3502876" cy="5342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7010" y="4591047"/>
            <a:ext cx="3265738" cy="5575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3933535" y="4869829"/>
            <a:ext cx="414441" cy="1131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2648" y="4386425"/>
            <a:ext cx="1001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while</a:t>
            </a:r>
            <a:r>
              <a:rPr lang="ko-KR" altLang="en-US" b="1" dirty="0" smtClean="0"/>
              <a:t>문은 총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번을 반복하게 되고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3</a:t>
            </a:r>
            <a:r>
              <a:rPr lang="ko-KR" altLang="en-US" b="1" dirty="0" smtClean="0"/>
              <a:t>번 동안의 반복을 거치면서 </a:t>
            </a:r>
            <a:r>
              <a:rPr lang="en-US" altLang="ko-KR" b="1" dirty="0" smtClean="0"/>
              <a:t>count</a:t>
            </a:r>
            <a:r>
              <a:rPr lang="ko-KR" altLang="en-US" b="1" dirty="0" smtClean="0"/>
              <a:t>의 값은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씩 감소하다가 결국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이 되고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값을 리턴 하면서 </a:t>
            </a:r>
            <a:r>
              <a:rPr lang="en-US" altLang="ko-KR" b="1" dirty="0" smtClean="0"/>
              <a:t>sum() </a:t>
            </a:r>
            <a:r>
              <a:rPr lang="ko-KR" altLang="en-US" b="1" dirty="0" smtClean="0"/>
              <a:t>함수는 끝나게 된다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8" y="1899605"/>
            <a:ext cx="3427047" cy="12395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141" r="1"/>
          <a:stretch/>
        </p:blipFill>
        <p:spPr>
          <a:xfrm>
            <a:off x="4291403" y="1899605"/>
            <a:ext cx="3617901" cy="12683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280" y="1865658"/>
            <a:ext cx="3600818" cy="13192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화살표 연결선 5"/>
          <p:cNvCxnSpPr/>
          <p:nvPr/>
        </p:nvCxnSpPr>
        <p:spPr>
          <a:xfrm>
            <a:off x="3892986" y="2771052"/>
            <a:ext cx="438967" cy="132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842309" y="2784297"/>
            <a:ext cx="438967" cy="132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0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84231" y="2789280"/>
            <a:ext cx="10292064" cy="1042979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683" y="2987603"/>
            <a:ext cx="714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YAS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및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YIS 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실행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69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8005" y="224787"/>
            <a:ext cx="715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 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어셈블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및 목적 파일 실행 화면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05" y="958727"/>
            <a:ext cx="7000875" cy="56673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3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84231" y="2789280"/>
            <a:ext cx="10292064" cy="1042979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6683" y="2987603"/>
            <a:ext cx="714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en-US" altLang="ko-KR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gdbgui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ko-KR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64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YAS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 코드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88" t="853"/>
          <a:stretch/>
        </p:blipFill>
        <p:spPr>
          <a:xfrm>
            <a:off x="304799" y="1781908"/>
            <a:ext cx="6755423" cy="41741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액자 2"/>
          <p:cNvSpPr/>
          <p:nvPr/>
        </p:nvSpPr>
        <p:spPr>
          <a:xfrm>
            <a:off x="2848708" y="2098431"/>
            <a:ext cx="1547446" cy="574431"/>
          </a:xfrm>
          <a:prstGeom prst="frame">
            <a:avLst>
              <a:gd name="adj1" fmla="val 4337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설명선 2 3"/>
          <p:cNvSpPr/>
          <p:nvPr/>
        </p:nvSpPr>
        <p:spPr>
          <a:xfrm>
            <a:off x="7526215" y="993281"/>
            <a:ext cx="2098431" cy="6213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0521"/>
              <a:gd name="adj6" fmla="val -149528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각 값을 할당 해줌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2848707" y="2725615"/>
            <a:ext cx="4067907" cy="1189893"/>
          </a:xfrm>
          <a:prstGeom prst="frame">
            <a:avLst>
              <a:gd name="adj1" fmla="val 1381"/>
            </a:avLst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설명선 2 8"/>
          <p:cNvSpPr/>
          <p:nvPr/>
        </p:nvSpPr>
        <p:spPr>
          <a:xfrm>
            <a:off x="7549661" y="1976678"/>
            <a:ext cx="4149970" cy="14978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963"/>
              <a:gd name="adj6" fmla="val -314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레지스터를 포인터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a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 넣어 줌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메모리 값을 레지스터에 넣어 줌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add ()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함수 호출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레지스터 값을 메모리에 넣어 줌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리턴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848708" y="4460631"/>
            <a:ext cx="3106616" cy="791308"/>
          </a:xfrm>
          <a:prstGeom prst="frame">
            <a:avLst>
              <a:gd name="adj1" fmla="val 1381"/>
            </a:avLst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설명선 2 11"/>
          <p:cNvSpPr/>
          <p:nvPr/>
        </p:nvSpPr>
        <p:spPr>
          <a:xfrm>
            <a:off x="7526215" y="3754066"/>
            <a:ext cx="4149970" cy="14978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180"/>
              <a:gd name="adj6" fmla="val -38461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메모리 값을 레지스터에 넣어 줌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rsi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rax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더해줌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리턴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2848708" y="5551609"/>
            <a:ext cx="1828800" cy="315791"/>
          </a:xfrm>
          <a:prstGeom prst="frame">
            <a:avLst>
              <a:gd name="adj1" fmla="val 1381"/>
            </a:avLst>
          </a:prstGeom>
          <a:solidFill>
            <a:schemeClr val="accent4"/>
          </a:solidFill>
          <a:ln>
            <a:solidFill>
              <a:srgbClr val="DC6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설명선 2 13"/>
          <p:cNvSpPr/>
          <p:nvPr/>
        </p:nvSpPr>
        <p:spPr>
          <a:xfrm>
            <a:off x="7526215" y="5551609"/>
            <a:ext cx="4149970" cy="6213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521"/>
              <a:gd name="adj6" fmla="val -68342"/>
            </a:avLst>
          </a:prstGeom>
          <a:solidFill>
            <a:srgbClr val="FEBCBA"/>
          </a:solidFill>
          <a:ln w="19050">
            <a:solidFill>
              <a:srgbClr val="DC66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데이터를 초기화 하고 스택 설정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YIS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목적 코드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0266" y="942242"/>
            <a:ext cx="4977179" cy="5716466"/>
            <a:chOff x="1318113" y="438150"/>
            <a:chExt cx="5429250" cy="625133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t="91530"/>
            <a:stretch/>
          </p:blipFill>
          <p:spPr>
            <a:xfrm>
              <a:off x="1318113" y="6131169"/>
              <a:ext cx="5429250" cy="55831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3095"/>
            <a:stretch/>
          </p:blipFill>
          <p:spPr>
            <a:xfrm>
              <a:off x="1318113" y="438150"/>
              <a:ext cx="5429250" cy="5728188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943601" y="3228462"/>
            <a:ext cx="5322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YAS </a:t>
            </a:r>
            <a:r>
              <a:rPr lang="ko-KR" altLang="en-US" b="1" dirty="0" err="1" smtClean="0"/>
              <a:t>어셈블을</a:t>
            </a:r>
            <a:r>
              <a:rPr lang="ko-KR" altLang="en-US" b="1" dirty="0" smtClean="0"/>
              <a:t> 문제 없이 잘 했음에도 불구하고</a:t>
            </a:r>
            <a:r>
              <a:rPr lang="en-US" altLang="ko-KR" b="1" dirty="0" smtClean="0"/>
              <a:t>,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변경된 레지스터와 메모리 내용이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출력되지 않아 </a:t>
            </a:r>
            <a:r>
              <a:rPr lang="en-US" altLang="ko-KR" b="1" dirty="0" smtClean="0"/>
              <a:t>YIS</a:t>
            </a:r>
            <a:r>
              <a:rPr lang="ko-KR" altLang="en-US" b="1" dirty="0" smtClean="0"/>
              <a:t>는 하지 못 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147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gdbgui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 결과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18" y="945223"/>
            <a:ext cx="9747874" cy="57925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1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2" y="1355944"/>
            <a:ext cx="9943965" cy="12947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17" y="3014745"/>
            <a:ext cx="5233601" cy="11858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액자 9"/>
          <p:cNvSpPr/>
          <p:nvPr/>
        </p:nvSpPr>
        <p:spPr>
          <a:xfrm>
            <a:off x="5568593" y="1355944"/>
            <a:ext cx="4187443" cy="3495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/>
          <p:cNvSpPr/>
          <p:nvPr/>
        </p:nvSpPr>
        <p:spPr>
          <a:xfrm>
            <a:off x="10354144" y="3045567"/>
            <a:ext cx="1009074" cy="18051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581" y="4839499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rsp</a:t>
            </a:r>
            <a:r>
              <a:rPr lang="ko-KR" altLang="en-US" b="1" dirty="0" smtClean="0"/>
              <a:t>는 스택의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으로 레지스터 정보를 보면 스택포인터인것을 알 수 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스택은 함수가 호출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리턴 까지의 상태를 저장하는 공간이다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현재는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값으로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아무런 호출도 되지 않은 상태이며 리턴 된 값도 없는 초기상태이다</a:t>
            </a:r>
            <a:r>
              <a:rPr lang="en-US" altLang="ko-KR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9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2" y="1355944"/>
            <a:ext cx="9943965" cy="12947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액자 9"/>
          <p:cNvSpPr/>
          <p:nvPr/>
        </p:nvSpPr>
        <p:spPr>
          <a:xfrm>
            <a:off x="5582402" y="1668481"/>
            <a:ext cx="4527369" cy="3495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4751" y="4512875"/>
            <a:ext cx="10015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레지스터 </a:t>
            </a:r>
            <a:r>
              <a:rPr lang="en-US" altLang="ko-KR" b="1" dirty="0" smtClean="0"/>
              <a:t>fs</a:t>
            </a:r>
            <a:r>
              <a:rPr lang="ko-KR" altLang="en-US" b="1" dirty="0" smtClean="0"/>
              <a:t>는 현재 프로세스의 </a:t>
            </a:r>
            <a:r>
              <a:rPr lang="en-US" altLang="ko-KR" b="1" dirty="0" smtClean="0"/>
              <a:t>TEB</a:t>
            </a:r>
            <a:r>
              <a:rPr lang="en-US" altLang="ko-KR" dirty="0"/>
              <a:t>(Thread Environment Block)</a:t>
            </a:r>
            <a:r>
              <a:rPr lang="ko-KR" altLang="en-US" b="1" dirty="0" smtClean="0"/>
              <a:t>를 가리킨다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프로세스 내에서 처음 생성된 </a:t>
            </a:r>
            <a:r>
              <a:rPr lang="ko-KR" altLang="en-US" b="1" dirty="0" err="1" smtClean="0"/>
              <a:t>쓰레드부터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쓰레드가</a:t>
            </a:r>
            <a:r>
              <a:rPr lang="ko-KR" altLang="en-US" b="1" dirty="0" smtClean="0"/>
              <a:t> 생성될 때마다 </a:t>
            </a:r>
            <a:r>
              <a:rPr lang="en-US" altLang="ko-KR" b="1" dirty="0" smtClean="0"/>
              <a:t>4KB</a:t>
            </a:r>
            <a:r>
              <a:rPr lang="ko-KR" altLang="en-US" b="1" dirty="0" smtClean="0"/>
              <a:t>씩 감소되면서 생성된다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TEB</a:t>
            </a:r>
            <a:r>
              <a:rPr lang="ko-KR" altLang="en-US" b="1" dirty="0" smtClean="0"/>
              <a:t>는 스레드의 환경 변수가 저장된 곳이라고 생각하면 된다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결과적으론</a:t>
            </a:r>
            <a:r>
              <a:rPr lang="en-US" altLang="ko-KR" b="1" dirty="0" smtClean="0"/>
              <a:t>, TEB</a:t>
            </a:r>
            <a:r>
              <a:rPr lang="ko-KR" altLang="en-US" b="1" dirty="0" smtClean="0"/>
              <a:t>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rax</a:t>
            </a:r>
            <a:r>
              <a:rPr lang="ko-KR" altLang="en-US" b="1" dirty="0" smtClean="0"/>
              <a:t>로 이동해준다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32" y="3337424"/>
            <a:ext cx="4694870" cy="3624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화살표 연결선 4"/>
          <p:cNvCxnSpPr>
            <a:stCxn id="3" idx="3"/>
            <a:endCxn id="25" idx="1"/>
          </p:cNvCxnSpPr>
          <p:nvPr/>
        </p:nvCxnSpPr>
        <p:spPr>
          <a:xfrm flipV="1">
            <a:off x="5582402" y="3517510"/>
            <a:ext cx="558709" cy="1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111" y="3335110"/>
            <a:ext cx="5179050" cy="364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5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8" y="1921022"/>
            <a:ext cx="9943965" cy="12947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액자 9"/>
          <p:cNvSpPr/>
          <p:nvPr/>
        </p:nvSpPr>
        <p:spPr>
          <a:xfrm>
            <a:off x="5736515" y="2550786"/>
            <a:ext cx="4527369" cy="3495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4477" y="5259775"/>
            <a:ext cx="1001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rsp</a:t>
            </a:r>
            <a:r>
              <a:rPr lang="en-US" altLang="ko-KR" b="1" dirty="0" smtClean="0"/>
              <a:t> + 0x8</a:t>
            </a:r>
            <a:r>
              <a:rPr lang="ko-KR" altLang="en-US" b="1" dirty="0" smtClean="0"/>
              <a:t>의 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rax</a:t>
            </a:r>
            <a:r>
              <a:rPr lang="ko-KR" altLang="en-US" b="1" dirty="0" smtClean="0"/>
              <a:t>로 이동</a:t>
            </a:r>
            <a:endParaRPr lang="en-US" altLang="ko-KR" b="1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97" y="3964481"/>
            <a:ext cx="5179050" cy="364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825" y="3964480"/>
            <a:ext cx="4114690" cy="3648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직선 화살표 연결선 12"/>
          <p:cNvCxnSpPr>
            <a:endCxn id="12" idx="1"/>
          </p:cNvCxnSpPr>
          <p:nvPr/>
        </p:nvCxnSpPr>
        <p:spPr>
          <a:xfrm>
            <a:off x="5736515" y="4146303"/>
            <a:ext cx="887482" cy="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49" y="2373085"/>
            <a:ext cx="9943965" cy="12947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액자 9"/>
          <p:cNvSpPr/>
          <p:nvPr/>
        </p:nvSpPr>
        <p:spPr>
          <a:xfrm>
            <a:off x="6394226" y="3322006"/>
            <a:ext cx="4527369" cy="349566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92649" y="4291650"/>
            <a:ext cx="1001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eax</a:t>
            </a:r>
            <a:r>
              <a:rPr lang="ko-KR" altLang="en-US" b="1" dirty="0" smtClean="0"/>
              <a:t>의 두 값을 비교 했을 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서로 다른 값이면 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</a:t>
            </a:r>
          </a:p>
          <a:p>
            <a:pPr algn="ctr"/>
            <a:r>
              <a:rPr lang="ko-KR" altLang="en-US" b="1" dirty="0" smtClean="0"/>
              <a:t>서로 같은 값이면 </a:t>
            </a:r>
            <a:r>
              <a:rPr lang="en-US" altLang="ko-KR" b="1" dirty="0" smtClean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21217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2992" y="5485828"/>
            <a:ext cx="1001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0x1</a:t>
            </a:r>
            <a:r>
              <a:rPr lang="ko-KR" altLang="en-US" b="1" dirty="0" smtClean="0"/>
              <a:t>의 값을 </a:t>
            </a:r>
            <a:r>
              <a:rPr lang="en-US" altLang="ko-KR" b="1" dirty="0" err="1" smtClean="0"/>
              <a:t>rsp</a:t>
            </a:r>
            <a:r>
              <a:rPr lang="ko-KR" altLang="en-US" b="1" dirty="0" smtClean="0"/>
              <a:t>에 넣어준다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a = 1</a:t>
            </a:r>
            <a:r>
              <a:rPr lang="ko-KR" altLang="en-US" b="1" dirty="0" smtClean="0"/>
              <a:t>이 된다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6" y="1209956"/>
            <a:ext cx="8967056" cy="14919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액자 9"/>
          <p:cNvSpPr/>
          <p:nvPr/>
        </p:nvSpPr>
        <p:spPr>
          <a:xfrm>
            <a:off x="4257203" y="1209956"/>
            <a:ext cx="3849108" cy="33116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885" y="3214838"/>
            <a:ext cx="2999144" cy="3437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99" y="3214838"/>
            <a:ext cx="6583765" cy="3515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화살표 연결선 11"/>
          <p:cNvCxnSpPr>
            <a:endCxn id="4" idx="1"/>
          </p:cNvCxnSpPr>
          <p:nvPr/>
        </p:nvCxnSpPr>
        <p:spPr>
          <a:xfrm>
            <a:off x="4615029" y="3386735"/>
            <a:ext cx="553970" cy="38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1596"/>
          <a:stretch/>
        </p:blipFill>
        <p:spPr>
          <a:xfrm>
            <a:off x="5013788" y="4084417"/>
            <a:ext cx="2653818" cy="920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94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56754" y="179646"/>
            <a:ext cx="11887200" cy="646331"/>
          </a:xfrm>
          <a:prstGeom prst="roundRect">
            <a:avLst>
              <a:gd name="adj" fmla="val 50000"/>
            </a:avLst>
          </a:prstGeom>
          <a:solidFill>
            <a:srgbClr val="DC66B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5457" y="179646"/>
            <a:ext cx="664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sum()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추적 및 분석</a:t>
            </a:r>
            <a:endParaRPr lang="ko-KR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6487" y="5218002"/>
            <a:ext cx="1001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rsp</a:t>
            </a:r>
            <a:r>
              <a:rPr lang="ko-KR" altLang="en-US" b="1" dirty="0" smtClean="0"/>
              <a:t>의 값을 </a:t>
            </a:r>
            <a:r>
              <a:rPr lang="en-US" altLang="ko-KR" b="1" dirty="0" err="1" smtClean="0"/>
              <a:t>rdi</a:t>
            </a:r>
            <a:r>
              <a:rPr lang="ko-KR" altLang="en-US" b="1" dirty="0" smtClean="0"/>
              <a:t>로 이동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복사</a:t>
            </a:r>
            <a:r>
              <a:rPr lang="en-US" altLang="ko-KR" b="1" dirty="0" smtClean="0"/>
              <a:t>).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err="1" smtClean="0"/>
              <a:t>rdi</a:t>
            </a:r>
            <a:r>
              <a:rPr lang="ko-KR" altLang="en-US" b="1" dirty="0" smtClean="0"/>
              <a:t>의 값이 바뀐 것을 확인할 수 있다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25" y="1217864"/>
            <a:ext cx="8967056" cy="14919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액자 9"/>
          <p:cNvSpPr/>
          <p:nvPr/>
        </p:nvSpPr>
        <p:spPr>
          <a:xfrm>
            <a:off x="5411032" y="1818814"/>
            <a:ext cx="3530608" cy="33116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93" y="4186061"/>
            <a:ext cx="5637357" cy="2897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화살표 연결선 11"/>
          <p:cNvCxnSpPr>
            <a:stCxn id="4" idx="3"/>
            <a:endCxn id="6" idx="1"/>
          </p:cNvCxnSpPr>
          <p:nvPr/>
        </p:nvCxnSpPr>
        <p:spPr>
          <a:xfrm>
            <a:off x="6102850" y="4330941"/>
            <a:ext cx="61985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702" y="3451046"/>
            <a:ext cx="3031754" cy="3808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702" y="4125358"/>
            <a:ext cx="4720197" cy="4111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8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427</Words>
  <Application>Microsoft Office PowerPoint</Application>
  <PresentationFormat>와이드스크린</PresentationFormat>
  <Paragraphs>72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ADMIN</cp:lastModifiedBy>
  <cp:revision>56</cp:revision>
  <dcterms:created xsi:type="dcterms:W3CDTF">2016-05-30T10:48:09Z</dcterms:created>
  <dcterms:modified xsi:type="dcterms:W3CDTF">2019-12-01T16:29:01Z</dcterms:modified>
</cp:coreProperties>
</file>