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91" r:id="rId2"/>
    <p:sldId id="588" r:id="rId3"/>
    <p:sldId id="630" r:id="rId4"/>
    <p:sldId id="632" r:id="rId5"/>
    <p:sldId id="642" r:id="rId6"/>
    <p:sldId id="643" r:id="rId7"/>
    <p:sldId id="633" r:id="rId8"/>
    <p:sldId id="644" r:id="rId9"/>
    <p:sldId id="645" r:id="rId10"/>
    <p:sldId id="647" r:id="rId11"/>
    <p:sldId id="648" r:id="rId12"/>
    <p:sldId id="646" r:id="rId13"/>
    <p:sldId id="641" r:id="rId14"/>
    <p:sldId id="62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9EF"/>
    <a:srgbClr val="D5355F"/>
    <a:srgbClr val="1D2029"/>
    <a:srgbClr val="30333A"/>
    <a:srgbClr val="815695"/>
    <a:srgbClr val="1D6398"/>
    <a:srgbClr val="1E6B86"/>
    <a:srgbClr val="2584A7"/>
    <a:srgbClr val="EEEEE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71" autoAdjust="0"/>
  </p:normalViewPr>
  <p:slideViewPr>
    <p:cSldViewPr snapToGrid="0">
      <p:cViewPr varScale="1">
        <p:scale>
          <a:sx n="102" d="100"/>
          <a:sy n="102" d="100"/>
        </p:scale>
        <p:origin x="144" y="53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err="1" smtClean="0">
                  <a:solidFill>
                    <a:schemeClr val="bg1"/>
                  </a:solidFill>
                </a:rPr>
                <a:t>컴퓨터구조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 수준 연산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9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86637"/>
            <a:ext cx="11465735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 smtClean="0">
                <a:solidFill>
                  <a:schemeClr val="bg1"/>
                </a:solidFill>
              </a:rPr>
              <a:t>문제 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X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의 최하위 바이트와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y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의 나머지 바이트들로 이루어진 워드를 만드는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c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수식을 작성하고 아래의 값에 대해 실행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         오퍼랜드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x = 0x89ABCDEF, y = 0x76543210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86718" y="1212787"/>
            <a:ext cx="10847692" cy="4887762"/>
            <a:chOff x="586718" y="1388931"/>
            <a:chExt cx="8210826" cy="4093013"/>
          </a:xfrm>
        </p:grpSpPr>
        <p:grpSp>
          <p:nvGrpSpPr>
            <p:cNvPr id="4" name="그룹 3"/>
            <p:cNvGrpSpPr/>
            <p:nvPr/>
          </p:nvGrpSpPr>
          <p:grpSpPr>
            <a:xfrm>
              <a:off x="586718" y="1388931"/>
              <a:ext cx="4186751" cy="3619500"/>
              <a:chOff x="668311" y="2244973"/>
              <a:chExt cx="4132289" cy="361950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8311" y="2244973"/>
                <a:ext cx="4132289" cy="3619500"/>
              </a:xfrm>
              <a:prstGeom prst="rect">
                <a:avLst/>
              </a:prstGeom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668311" y="2244973"/>
                <a:ext cx="4132289" cy="3619500"/>
              </a:xfrm>
              <a:prstGeom prst="rect">
                <a:avLst/>
              </a:prstGeom>
              <a:noFill/>
              <a:ln w="25400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액자 7"/>
            <p:cNvSpPr/>
            <p:nvPr/>
          </p:nvSpPr>
          <p:spPr>
            <a:xfrm flipV="1">
              <a:off x="1980104" y="3835217"/>
              <a:ext cx="623374" cy="258683"/>
            </a:xfrm>
            <a:prstGeom prst="frame">
              <a:avLst>
                <a:gd name="adj1" fmla="val 58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설명선 3 8"/>
            <p:cNvSpPr/>
            <p:nvPr/>
          </p:nvSpPr>
          <p:spPr>
            <a:xfrm>
              <a:off x="2868190" y="4332024"/>
              <a:ext cx="3637865" cy="1149920"/>
            </a:xfrm>
            <a:prstGeom prst="borderCallout3">
              <a:avLst>
                <a:gd name="adj1" fmla="val 14942"/>
                <a:gd name="adj2" fmla="val -209"/>
                <a:gd name="adj3" fmla="val -9799"/>
                <a:gd name="adj4" fmla="val -7713"/>
                <a:gd name="adj5" fmla="val -9837"/>
                <a:gd name="adj6" fmla="val -21245"/>
                <a:gd name="adj7" fmla="val -22222"/>
                <a:gd name="adj8" fmla="val -2132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D535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%08X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는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%X(16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진수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대문자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)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에서 변형이 된 것인데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,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은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자리 수에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맞춰서 쓰라는 것이다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은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자리 수에 맞춰서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쓸 때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부족한 부분이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있을 시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0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으로 채우라는 말이다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액자 20"/>
            <p:cNvSpPr/>
            <p:nvPr/>
          </p:nvSpPr>
          <p:spPr>
            <a:xfrm flipV="1">
              <a:off x="1246656" y="3503787"/>
              <a:ext cx="3265660" cy="233702"/>
            </a:xfrm>
            <a:prstGeom prst="frame">
              <a:avLst>
                <a:gd name="adj1" fmla="val 583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설명선 3 22"/>
            <p:cNvSpPr/>
            <p:nvPr/>
          </p:nvSpPr>
          <p:spPr>
            <a:xfrm>
              <a:off x="5049491" y="2820221"/>
              <a:ext cx="3748053" cy="1090223"/>
            </a:xfrm>
            <a:prstGeom prst="borderCallout3">
              <a:avLst>
                <a:gd name="adj1" fmla="val 30844"/>
                <a:gd name="adj2" fmla="val -150"/>
                <a:gd name="adj3" fmla="val 29956"/>
                <a:gd name="adj4" fmla="val -29010"/>
                <a:gd name="adj5" fmla="val 29918"/>
                <a:gd name="adj6" fmla="val -39419"/>
                <a:gd name="adj7" fmla="val 62155"/>
                <a:gd name="adj8" fmla="val -55397"/>
              </a:avLst>
            </a:prstGeom>
            <a:solidFill>
              <a:schemeClr val="accent1">
                <a:lumMod val="20000"/>
                <a:lumOff val="80000"/>
                <a:alpha val="76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0xFFFFFF00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을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y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값과 곱한 후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0x000000FF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을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x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랑 곱한 값과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OR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연산 하여 나온 값을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Z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에 대입한다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내가 값을 유지하고자 하는 자리에는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F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를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반대로 값을 바꾸고 싶은 자리에는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0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을 취해준다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5" name="액자 24"/>
            <p:cNvSpPr/>
            <p:nvPr/>
          </p:nvSpPr>
          <p:spPr>
            <a:xfrm flipV="1">
              <a:off x="1246656" y="2459146"/>
              <a:ext cx="797228" cy="258683"/>
            </a:xfrm>
            <a:prstGeom prst="frame">
              <a:avLst>
                <a:gd name="adj1" fmla="val 58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482689" y="1212787"/>
            <a:ext cx="4951722" cy="1222787"/>
            <a:chOff x="6096000" y="2434213"/>
            <a:chExt cx="5000625" cy="1222787"/>
          </a:xfrm>
        </p:grpSpPr>
        <p:grpSp>
          <p:nvGrpSpPr>
            <p:cNvPr id="10" name="그룹 9"/>
            <p:cNvGrpSpPr/>
            <p:nvPr/>
          </p:nvGrpSpPr>
          <p:grpSpPr>
            <a:xfrm>
              <a:off x="6096000" y="2434213"/>
              <a:ext cx="5000625" cy="1095375"/>
              <a:chOff x="5968321" y="631726"/>
              <a:chExt cx="5000625" cy="109537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321" y="631726"/>
                <a:ext cx="5000625" cy="1095375"/>
              </a:xfrm>
              <a:prstGeom prst="rect">
                <a:avLst/>
              </a:prstGeom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5968321" y="631726"/>
                <a:ext cx="5000625" cy="1095375"/>
              </a:xfrm>
              <a:prstGeom prst="rect">
                <a:avLst/>
              </a:prstGeom>
              <a:noFill/>
              <a:ln w="25400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994914" y="3349223"/>
              <a:ext cx="99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실행결과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액자 23"/>
          <p:cNvSpPr/>
          <p:nvPr/>
        </p:nvSpPr>
        <p:spPr>
          <a:xfrm flipV="1">
            <a:off x="6427938" y="2087103"/>
            <a:ext cx="997432" cy="308912"/>
          </a:xfrm>
          <a:prstGeom prst="frame">
            <a:avLst>
              <a:gd name="adj1" fmla="val 200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2557115" y="1971554"/>
            <a:ext cx="3488475" cy="464020"/>
          </a:xfrm>
          <a:prstGeom prst="borderCallout2">
            <a:avLst>
              <a:gd name="adj1" fmla="val 18750"/>
              <a:gd name="adj2" fmla="val 194"/>
              <a:gd name="adj3" fmla="val 18750"/>
              <a:gd name="adj4" fmla="val -9403"/>
              <a:gd name="adj5" fmla="val 114825"/>
              <a:gd name="adj6" fmla="val -1224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부호 비트가 없단 뜻으로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새로 추가되는 비트는 모두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으로 채워지게 함</a:t>
            </a:r>
            <a:endParaRPr lang="ko-KR" alt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8" y="995153"/>
            <a:ext cx="6001383" cy="56587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6718" y="86637"/>
            <a:ext cx="11465735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 smtClean="0">
                <a:solidFill>
                  <a:schemeClr val="bg1"/>
                </a:solidFill>
              </a:rPr>
              <a:t>문제 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위의 수식을 두 개의 오퍼랜드를 인수로 받는 함수로 작성하고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임의의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 값들의 오퍼랜드 쌍을 인수로 전달하고 결과를 출력하도록 수정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86718" y="989230"/>
            <a:ext cx="6001382" cy="5664720"/>
            <a:chOff x="586719" y="1201724"/>
            <a:chExt cx="4542561" cy="4743638"/>
          </a:xfrm>
        </p:grpSpPr>
        <p:sp>
          <p:nvSpPr>
            <p:cNvPr id="20" name="직사각형 19"/>
            <p:cNvSpPr/>
            <p:nvPr/>
          </p:nvSpPr>
          <p:spPr>
            <a:xfrm>
              <a:off x="586719" y="1201724"/>
              <a:ext cx="4542561" cy="4743638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액자 20"/>
            <p:cNvSpPr/>
            <p:nvPr/>
          </p:nvSpPr>
          <p:spPr>
            <a:xfrm flipV="1">
              <a:off x="1396498" y="4995754"/>
              <a:ext cx="3640958" cy="233702"/>
            </a:xfrm>
            <a:prstGeom prst="frame">
              <a:avLst>
                <a:gd name="adj1" fmla="val 583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00419" y="2125869"/>
            <a:ext cx="4838700" cy="2059155"/>
            <a:chOff x="6805440" y="1025573"/>
            <a:chExt cx="4838700" cy="205915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5440" y="1025573"/>
              <a:ext cx="4838700" cy="2059155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6805440" y="1025574"/>
              <a:ext cx="4838700" cy="2059154"/>
              <a:chOff x="6421938" y="2247000"/>
              <a:chExt cx="4886487" cy="205915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421938" y="2247000"/>
                <a:ext cx="4886487" cy="2059154"/>
              </a:xfrm>
              <a:prstGeom prst="rect">
                <a:avLst/>
              </a:prstGeom>
              <a:noFill/>
              <a:ln w="25400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773778" y="2553286"/>
                <a:ext cx="999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실행결과</a:t>
                </a:r>
                <a:endPara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액자 23"/>
            <p:cNvSpPr/>
            <p:nvPr/>
          </p:nvSpPr>
          <p:spPr>
            <a:xfrm flipV="1">
              <a:off x="6805440" y="1331860"/>
              <a:ext cx="3319061" cy="1694706"/>
            </a:xfrm>
            <a:prstGeom prst="frame">
              <a:avLst>
                <a:gd name="adj1" fmla="val 7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설명선 2 15"/>
          <p:cNvSpPr/>
          <p:nvPr/>
        </p:nvSpPr>
        <p:spPr>
          <a:xfrm>
            <a:off x="6900419" y="5068554"/>
            <a:ext cx="4911367" cy="404266"/>
          </a:xfrm>
          <a:prstGeom prst="borderCallout2">
            <a:avLst>
              <a:gd name="adj1" fmla="val 18751"/>
              <a:gd name="adj2" fmla="val -750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각 배열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(x, y =&gt;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임의의 오퍼랜드 쌍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넣어 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29938" y="851894"/>
            <a:ext cx="8794578" cy="5111590"/>
          </a:xfrm>
          <a:prstGeom prst="rect">
            <a:avLst/>
          </a:prstGeom>
          <a:noFill/>
          <a:ln w="28575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872" y="339284"/>
            <a:ext cx="3117728" cy="708680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느낀 점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9565" y="2856321"/>
            <a:ext cx="6655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오퍼랜드 소스를 도대체 어떻게 짜야 할지 </a:t>
            </a:r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일을 앓았다</a:t>
            </a:r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ko-KR" alt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이제 시작에 불과한데 벌써부터 골머리가 썩는다</a:t>
            </a:r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ko-KR" alt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갈 길이 너무 험난하고도 멀다</a:t>
            </a:r>
            <a:r>
              <a:rPr lang="en-US" altLang="ko-K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84821" y="1741985"/>
            <a:ext cx="6206323" cy="3155835"/>
            <a:chOff x="2086339" y="1384634"/>
            <a:chExt cx="8128001" cy="3900114"/>
          </a:xfrm>
        </p:grpSpPr>
        <p:sp>
          <p:nvSpPr>
            <p:cNvPr id="107" name="직사각형 106"/>
            <p:cNvSpPr/>
            <p:nvPr/>
          </p:nvSpPr>
          <p:spPr>
            <a:xfrm>
              <a:off x="2086340" y="1576348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02389" y="2876550"/>
              <a:ext cx="5581650" cy="1141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b="1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21094030">
              <a:off x="2086339" y="1384634"/>
              <a:ext cx="8128000" cy="38608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686599">
              <a:off x="2086339" y="1576347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50000">
                    <a:schemeClr val="accent1"/>
                  </a:gs>
                  <a:gs pos="0">
                    <a:schemeClr val="accent6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9474" y="2628090"/>
            <a:ext cx="3324157" cy="45719"/>
            <a:chOff x="553059" y="3169792"/>
            <a:chExt cx="1554480" cy="45719"/>
          </a:xfrm>
        </p:grpSpPr>
        <p:sp>
          <p:nvSpPr>
            <p:cNvPr id="21" name="직사각형 20"/>
            <p:cNvSpPr/>
            <p:nvPr/>
          </p:nvSpPr>
          <p:spPr>
            <a:xfrm>
              <a:off x="553059" y="3169792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3059" y="3169792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70576" y="1911807"/>
            <a:ext cx="57492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객체들의 바이트 표시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0576" y="4581512"/>
            <a:ext cx="57492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3.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느낀 점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9474" y="3266023"/>
            <a:ext cx="497067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2.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비트 수준 연산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59474" y="3987147"/>
            <a:ext cx="3485336" cy="50022"/>
            <a:chOff x="8185353" y="5403463"/>
            <a:chExt cx="1554480" cy="45719"/>
          </a:xfrm>
        </p:grpSpPr>
        <p:sp>
          <p:nvSpPr>
            <p:cNvPr id="34" name="직사각형 33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9474" y="5258620"/>
            <a:ext cx="3458593" cy="45719"/>
            <a:chOff x="8185353" y="5403463"/>
            <a:chExt cx="1554480" cy="45719"/>
          </a:xfrm>
        </p:grpSpPr>
        <p:sp>
          <p:nvSpPr>
            <p:cNvPr id="37" name="직사각형 36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59475" y="18674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smtClean="0">
                <a:solidFill>
                  <a:schemeClr val="bg1">
                    <a:lumMod val="75000"/>
                  </a:schemeClr>
                </a:solidFill>
              </a:rPr>
              <a:t>목차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2</a:t>
            </a:fld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객체들의 바이트 표시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3999" y="2570031"/>
            <a:ext cx="94011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이번 과제에서는 각 소스 파일을 윈도우에서 작성 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공유 폴더를 이용해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가상머신으로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가져와 사용해봤다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34539" y="3713053"/>
            <a:ext cx="8024501" cy="396492"/>
            <a:chOff x="2281427" y="3710458"/>
            <a:chExt cx="8024501" cy="3619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16021" b="16699"/>
            <a:stretch/>
          </p:blipFill>
          <p:spPr>
            <a:xfrm>
              <a:off x="2281427" y="3770619"/>
              <a:ext cx="8024501" cy="24173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281427" y="3710458"/>
              <a:ext cx="8024501" cy="361901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24000" y="4369109"/>
            <a:ext cx="94011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그리고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기본적으로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64bit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환경에서는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32bit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관련 패키지가 없기 때문에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32bit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 컴파일할 수는 없다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그래서 관련 패키지를 설치하여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64bit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운영체제에서도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32bit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실행파일로 컴파일 할 수 있도록 관련 패키지를 설치해주었다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24000" y="397837"/>
            <a:ext cx="9190043" cy="1926057"/>
            <a:chOff x="1524000" y="397837"/>
            <a:chExt cx="9190043" cy="1926057"/>
          </a:xfrm>
        </p:grpSpPr>
        <p:grpSp>
          <p:nvGrpSpPr>
            <p:cNvPr id="11" name="그룹 10"/>
            <p:cNvGrpSpPr/>
            <p:nvPr/>
          </p:nvGrpSpPr>
          <p:grpSpPr>
            <a:xfrm>
              <a:off x="1524000" y="397837"/>
              <a:ext cx="9190043" cy="1926057"/>
              <a:chOff x="1524000" y="397837"/>
              <a:chExt cx="9190043" cy="1926057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524000" y="397837"/>
                <a:ext cx="9190043" cy="1926057"/>
                <a:chOff x="1162583" y="1412887"/>
                <a:chExt cx="9190043" cy="1926057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2583" y="1412887"/>
                  <a:ext cx="9190043" cy="1926057"/>
                </a:xfrm>
                <a:prstGeom prst="rect">
                  <a:avLst/>
                </a:prstGeom>
              </p:spPr>
            </p:pic>
            <p:sp>
              <p:nvSpPr>
                <p:cNvPr id="20" name="직사각형 19"/>
                <p:cNvSpPr/>
                <p:nvPr/>
              </p:nvSpPr>
              <p:spPr>
                <a:xfrm>
                  <a:off x="1162584" y="1412888"/>
                  <a:ext cx="9190042" cy="1926056"/>
                </a:xfrm>
                <a:prstGeom prst="rect">
                  <a:avLst/>
                </a:prstGeom>
                <a:noFill/>
                <a:ln w="25400"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1080" y="952432"/>
                <a:ext cx="907352" cy="1083405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/>
            <a:srcRect t="12005"/>
            <a:stretch/>
          </p:blipFill>
          <p:spPr>
            <a:xfrm>
              <a:off x="4624551" y="984661"/>
              <a:ext cx="876421" cy="1024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7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174526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정수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(</a:t>
            </a:r>
            <a:r>
              <a:rPr lang="en-US" altLang="ko-KR" sz="2800" b="1" i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)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형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– 32bit, 64bit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43664" y="1889093"/>
            <a:ext cx="9478307" cy="3078833"/>
            <a:chOff x="1258823" y="1607132"/>
            <a:chExt cx="9860281" cy="3055542"/>
          </a:xfrm>
        </p:grpSpPr>
        <p:grpSp>
          <p:nvGrpSpPr>
            <p:cNvPr id="10" name="그룹 9"/>
            <p:cNvGrpSpPr/>
            <p:nvPr/>
          </p:nvGrpSpPr>
          <p:grpSpPr>
            <a:xfrm>
              <a:off x="1258823" y="1607132"/>
              <a:ext cx="4312232" cy="3055542"/>
              <a:chOff x="379156" y="1161119"/>
              <a:chExt cx="5334000" cy="374332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156" y="1161119"/>
                <a:ext cx="5334000" cy="3743325"/>
              </a:xfrm>
              <a:prstGeom prst="rect">
                <a:avLst/>
              </a:prstGeom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379156" y="1168189"/>
                <a:ext cx="5334000" cy="3736255"/>
              </a:xfrm>
              <a:prstGeom prst="rect">
                <a:avLst/>
              </a:prstGeom>
              <a:noFill/>
              <a:ln w="25400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788342" y="1607132"/>
              <a:ext cx="5330762" cy="3055542"/>
              <a:chOff x="5239702" y="1196419"/>
              <a:chExt cx="5095875" cy="259080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9702" y="1196419"/>
                <a:ext cx="5095875" cy="2590800"/>
              </a:xfrm>
              <a:prstGeom prst="rect">
                <a:avLst/>
              </a:prstGeom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5239702" y="1196419"/>
                <a:ext cx="5062833" cy="2590800"/>
              </a:xfrm>
              <a:prstGeom prst="rect">
                <a:avLst/>
              </a:prstGeom>
              <a:noFill/>
              <a:ln w="25400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2894029" y="2535810"/>
            <a:ext cx="4110086" cy="3629320"/>
            <a:chOff x="2894029" y="2535810"/>
            <a:chExt cx="4110086" cy="3629320"/>
          </a:xfrm>
        </p:grpSpPr>
        <p:sp>
          <p:nvSpPr>
            <p:cNvPr id="5" name="액자 4"/>
            <p:cNvSpPr/>
            <p:nvPr/>
          </p:nvSpPr>
          <p:spPr>
            <a:xfrm>
              <a:off x="6551628" y="2535810"/>
              <a:ext cx="452487" cy="2432116"/>
            </a:xfrm>
            <a:prstGeom prst="frame">
              <a:avLst>
                <a:gd name="adj1" fmla="val 4167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설명선 2 6"/>
            <p:cNvSpPr/>
            <p:nvPr/>
          </p:nvSpPr>
          <p:spPr>
            <a:xfrm>
              <a:off x="2894029" y="5407254"/>
              <a:ext cx="2803687" cy="757876"/>
            </a:xfrm>
            <a:prstGeom prst="borderCallout2">
              <a:avLst>
                <a:gd name="adj1" fmla="val 25533"/>
                <a:gd name="adj2" fmla="val 99696"/>
                <a:gd name="adj3" fmla="val 24502"/>
                <a:gd name="adj4" fmla="val 127985"/>
                <a:gd name="adj5" fmla="val -58441"/>
                <a:gd name="adj6" fmla="val 13836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각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비트에 대한 바이트 차이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외에는 출력 값엔 영향이 없었다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1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13" y="2065353"/>
            <a:ext cx="4312232" cy="305554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6718" y="174526"/>
            <a:ext cx="888393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실수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(float)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형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– 32bit, 64bit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48312" y="2071124"/>
            <a:ext cx="4312232" cy="3049771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77831" y="2065353"/>
            <a:ext cx="5296197" cy="3055542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29" y="2065353"/>
            <a:ext cx="5293665" cy="305554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973641" y="2642187"/>
            <a:ext cx="4110086" cy="3629320"/>
            <a:chOff x="2894029" y="2535810"/>
            <a:chExt cx="4110086" cy="3629320"/>
          </a:xfrm>
        </p:grpSpPr>
        <p:sp>
          <p:nvSpPr>
            <p:cNvPr id="11" name="액자 10"/>
            <p:cNvSpPr/>
            <p:nvPr/>
          </p:nvSpPr>
          <p:spPr>
            <a:xfrm>
              <a:off x="6551628" y="2535810"/>
              <a:ext cx="452487" cy="2432116"/>
            </a:xfrm>
            <a:prstGeom prst="frame">
              <a:avLst>
                <a:gd name="adj1" fmla="val 41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2894029" y="5407254"/>
              <a:ext cx="2803687" cy="757876"/>
            </a:xfrm>
            <a:prstGeom prst="borderCallout2">
              <a:avLst>
                <a:gd name="adj1" fmla="val 25533"/>
                <a:gd name="adj2" fmla="val 99696"/>
                <a:gd name="adj3" fmla="val 24502"/>
                <a:gd name="adj4" fmla="val 127985"/>
                <a:gd name="adj5" fmla="val -58441"/>
                <a:gd name="adj6" fmla="val 13836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각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비트에 대한 바이트 차이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외에는 출력 값엔 영향이 없었다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6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03" y="1901807"/>
            <a:ext cx="4312232" cy="3055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42" y="1901809"/>
            <a:ext cx="5288577" cy="305554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6718" y="174526"/>
            <a:ext cx="88839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실수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(double)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형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– 32bit, 64bit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37803" y="1907579"/>
            <a:ext cx="4312232" cy="3049771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67322" y="1901808"/>
            <a:ext cx="5296197" cy="3055542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894029" y="2639504"/>
            <a:ext cx="4072380" cy="3525626"/>
            <a:chOff x="2894029" y="2639504"/>
            <a:chExt cx="4072380" cy="3525626"/>
          </a:xfrm>
        </p:grpSpPr>
        <p:sp>
          <p:nvSpPr>
            <p:cNvPr id="11" name="액자 10"/>
            <p:cNvSpPr/>
            <p:nvPr/>
          </p:nvSpPr>
          <p:spPr>
            <a:xfrm>
              <a:off x="6551629" y="2639504"/>
              <a:ext cx="414780" cy="2328421"/>
            </a:xfrm>
            <a:prstGeom prst="frame">
              <a:avLst>
                <a:gd name="adj1" fmla="val 4167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2894029" y="5407254"/>
              <a:ext cx="2803687" cy="757876"/>
            </a:xfrm>
            <a:prstGeom prst="borderCallout2">
              <a:avLst>
                <a:gd name="adj1" fmla="val 25533"/>
                <a:gd name="adj2" fmla="val 99696"/>
                <a:gd name="adj3" fmla="val 24502"/>
                <a:gd name="adj4" fmla="val 127985"/>
                <a:gd name="adj5" fmla="val -58441"/>
                <a:gd name="adj6" fmla="val 13836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각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비트에 대한 바이트 차이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외에는 출력 값엔 영향이 없었다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9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718" y="174526"/>
            <a:ext cx="88839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문자열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(string)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– 32bit, 64bit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12206" y="1808553"/>
            <a:ext cx="9284369" cy="3306372"/>
            <a:chOff x="1269331" y="1389453"/>
            <a:chExt cx="9841286" cy="366987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1603" y="1389453"/>
              <a:ext cx="4979014" cy="366987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9331" y="1389453"/>
              <a:ext cx="4658501" cy="366987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1269332" y="1395225"/>
              <a:ext cx="4658501" cy="3664099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96000" y="1389453"/>
              <a:ext cx="4999049" cy="3669871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73641" y="2337847"/>
            <a:ext cx="4134170" cy="3940405"/>
            <a:chOff x="2894029" y="2224725"/>
            <a:chExt cx="4134170" cy="3940405"/>
          </a:xfrm>
        </p:grpSpPr>
        <p:sp>
          <p:nvSpPr>
            <p:cNvPr id="12" name="액자 11"/>
            <p:cNvSpPr/>
            <p:nvPr/>
          </p:nvSpPr>
          <p:spPr>
            <a:xfrm>
              <a:off x="6627045" y="2224725"/>
              <a:ext cx="401154" cy="2743201"/>
            </a:xfrm>
            <a:prstGeom prst="frame">
              <a:avLst>
                <a:gd name="adj1" fmla="val 4167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설명선 2 12"/>
            <p:cNvSpPr/>
            <p:nvPr/>
          </p:nvSpPr>
          <p:spPr>
            <a:xfrm>
              <a:off x="2894029" y="5407254"/>
              <a:ext cx="2803687" cy="757876"/>
            </a:xfrm>
            <a:prstGeom prst="borderCallout2">
              <a:avLst>
                <a:gd name="adj1" fmla="val 25533"/>
                <a:gd name="adj2" fmla="val 99696"/>
                <a:gd name="adj3" fmla="val 24502"/>
                <a:gd name="adj4" fmla="val 127985"/>
                <a:gd name="adj5" fmla="val -58441"/>
                <a:gd name="adj6" fmla="val 13836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각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비트에 대한 바이트 차이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외에는 출력 값엔 영향이 없었다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280" y="2106997"/>
            <a:ext cx="5296197" cy="3055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60" y="2106997"/>
            <a:ext cx="4312233" cy="305554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6718" y="174526"/>
            <a:ext cx="88839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schemeClr val="bg1"/>
                </a:solidFill>
              </a:rPr>
              <a:t>포인터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(pointer)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– 32bit, 64bit</a:t>
            </a:r>
            <a:endParaRPr lang="ko-KR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95761" y="2112769"/>
            <a:ext cx="4312232" cy="3049771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5280" y="2106998"/>
            <a:ext cx="5296197" cy="3055542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875175" y="2601798"/>
            <a:ext cx="4025246" cy="3754549"/>
            <a:chOff x="2894029" y="2410581"/>
            <a:chExt cx="4025246" cy="3754549"/>
          </a:xfrm>
        </p:grpSpPr>
        <p:sp>
          <p:nvSpPr>
            <p:cNvPr id="11" name="액자 10"/>
            <p:cNvSpPr/>
            <p:nvPr/>
          </p:nvSpPr>
          <p:spPr>
            <a:xfrm>
              <a:off x="6551628" y="2410581"/>
              <a:ext cx="367647" cy="2557345"/>
            </a:xfrm>
            <a:prstGeom prst="frame">
              <a:avLst>
                <a:gd name="adj1" fmla="val 416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2894029" y="5407254"/>
              <a:ext cx="2803687" cy="757876"/>
            </a:xfrm>
            <a:prstGeom prst="borderCallout2">
              <a:avLst>
                <a:gd name="adj1" fmla="val 25533"/>
                <a:gd name="adj2" fmla="val 99696"/>
                <a:gd name="adj3" fmla="val 24502"/>
                <a:gd name="adj4" fmla="val 127985"/>
                <a:gd name="adj5" fmla="val -58441"/>
                <a:gd name="adj6" fmla="val 138368"/>
              </a:avLst>
            </a:prstGeom>
            <a:solidFill>
              <a:srgbClr val="DFC9E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각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비트에 대한 바이트 차이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외에는 출력 값엔 영향이 없었다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4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7556</TotalTime>
  <Words>390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757</cp:revision>
  <dcterms:created xsi:type="dcterms:W3CDTF">2018-08-02T07:05:36Z</dcterms:created>
  <dcterms:modified xsi:type="dcterms:W3CDTF">2019-09-27T09:33:25Z</dcterms:modified>
</cp:coreProperties>
</file>