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CBA"/>
    <a:srgbClr val="DC66B9"/>
    <a:srgbClr val="010DFD"/>
    <a:srgbClr val="F9F9F9"/>
    <a:srgbClr val="7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7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DF9D-2F7A-4593-97DF-29DC1D99490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82700"/>
            <a:ext cx="12192000" cy="4470400"/>
            <a:chOff x="0" y="1282700"/>
            <a:chExt cx="12192000" cy="4470400"/>
          </a:xfrm>
          <a:blipFill>
            <a:blip r:embed="rId2"/>
            <a:stretch>
              <a:fillRect/>
            </a:stretch>
          </a:blipFill>
        </p:grpSpPr>
        <p:sp>
          <p:nvSpPr>
            <p:cNvPr id="9" name="자유형 8"/>
            <p:cNvSpPr/>
            <p:nvPr/>
          </p:nvSpPr>
          <p:spPr>
            <a:xfrm>
              <a:off x="0" y="1282700"/>
              <a:ext cx="12192000" cy="4266194"/>
            </a:xfrm>
            <a:custGeom>
              <a:avLst/>
              <a:gdLst>
                <a:gd name="connsiteX0" fmla="*/ 8307868 w 12192000"/>
                <a:gd name="connsiteY0" fmla="*/ 0 h 4266194"/>
                <a:gd name="connsiteX1" fmla="*/ 12192000 w 12192000"/>
                <a:gd name="connsiteY1" fmla="*/ 0 h 4266194"/>
                <a:gd name="connsiteX2" fmla="*/ 12192000 w 12192000"/>
                <a:gd name="connsiteY2" fmla="*/ 2 h 4266194"/>
                <a:gd name="connsiteX3" fmla="*/ 8307862 w 12192000"/>
                <a:gd name="connsiteY3" fmla="*/ 2 h 4266194"/>
                <a:gd name="connsiteX4" fmla="*/ 0 w 12192000"/>
                <a:gd name="connsiteY4" fmla="*/ 0 h 4266194"/>
                <a:gd name="connsiteX5" fmla="*/ 3147533 w 12192000"/>
                <a:gd name="connsiteY5" fmla="*/ 0 h 4266194"/>
                <a:gd name="connsiteX6" fmla="*/ 5727700 w 12192000"/>
                <a:gd name="connsiteY6" fmla="*/ 812800 h 4266194"/>
                <a:gd name="connsiteX7" fmla="*/ 8266538 w 12192000"/>
                <a:gd name="connsiteY7" fmla="*/ 13020 h 4266194"/>
                <a:gd name="connsiteX8" fmla="*/ 12192000 w 12192000"/>
                <a:gd name="connsiteY8" fmla="*/ 419100 h 4266194"/>
                <a:gd name="connsiteX9" fmla="*/ 12192000 w 12192000"/>
                <a:gd name="connsiteY9" fmla="*/ 3810000 h 4266194"/>
                <a:gd name="connsiteX10" fmla="*/ 9050241 w 12192000"/>
                <a:gd name="connsiteY10" fmla="*/ 4266062 h 4266194"/>
                <a:gd name="connsiteX11" fmla="*/ 6470651 w 12192000"/>
                <a:gd name="connsiteY11" fmla="*/ 3810000 h 4266194"/>
                <a:gd name="connsiteX12" fmla="*/ 3890316 w 12192000"/>
                <a:gd name="connsiteY12" fmla="*/ 4266194 h 4266194"/>
                <a:gd name="connsiteX13" fmla="*/ 0 w 12192000"/>
                <a:gd name="connsiteY13" fmla="*/ 3810000 h 426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4266194">
                  <a:moveTo>
                    <a:pt x="8307868" y="0"/>
                  </a:moveTo>
                  <a:lnTo>
                    <a:pt x="12192000" y="0"/>
                  </a:lnTo>
                  <a:lnTo>
                    <a:pt x="12192000" y="2"/>
                  </a:lnTo>
                  <a:lnTo>
                    <a:pt x="8307862" y="2"/>
                  </a:lnTo>
                  <a:close/>
                  <a:moveTo>
                    <a:pt x="0" y="0"/>
                  </a:moveTo>
                  <a:lnTo>
                    <a:pt x="3147533" y="0"/>
                  </a:lnTo>
                  <a:lnTo>
                    <a:pt x="5727700" y="812800"/>
                  </a:lnTo>
                  <a:lnTo>
                    <a:pt x="8266538" y="13020"/>
                  </a:lnTo>
                  <a:lnTo>
                    <a:pt x="12192000" y="419100"/>
                  </a:lnTo>
                  <a:lnTo>
                    <a:pt x="12192000" y="3810000"/>
                  </a:lnTo>
                  <a:lnTo>
                    <a:pt x="9050241" y="4266062"/>
                  </a:lnTo>
                  <a:lnTo>
                    <a:pt x="6470651" y="3810000"/>
                  </a:lnTo>
                  <a:lnTo>
                    <a:pt x="3890316" y="4266194"/>
                  </a:lnTo>
                  <a:lnTo>
                    <a:pt x="0" y="38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6200000" flipH="1" flipV="1">
              <a:off x="1593850" y="3409951"/>
              <a:ext cx="749299" cy="3937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618388" y="6366165"/>
            <a:ext cx="338769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20174627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김혜진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0191" y="2630967"/>
            <a:ext cx="5633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omputer</a:t>
            </a:r>
          </a:p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9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484" y="335694"/>
            <a:ext cx="4552474" cy="3342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0" y="1574842"/>
            <a:ext cx="6989531" cy="4243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826737" y="5064612"/>
            <a:ext cx="1423771" cy="18832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970" y="3610487"/>
            <a:ext cx="266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0x0800 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965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70" y="352982"/>
            <a:ext cx="5751100" cy="2996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88" y="1837007"/>
            <a:ext cx="7115903" cy="21026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939702" y="4912469"/>
            <a:ext cx="506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68byet</a:t>
            </a:r>
            <a:r>
              <a:rPr lang="ko-KR" altLang="en-US" b="1" dirty="0" smtClean="0"/>
              <a:t>부터 </a:t>
            </a:r>
            <a:r>
              <a:rPr lang="en-US" altLang="ko-KR" b="1" dirty="0" smtClean="0"/>
              <a:t>OK</a:t>
            </a:r>
            <a:r>
              <a:rPr lang="ko-KR" altLang="en-US" b="1" dirty="0" smtClean="0"/>
              <a:t> 중 </a:t>
            </a:r>
            <a:r>
              <a:rPr lang="en-US" altLang="ko-KR" b="1" dirty="0"/>
              <a:t>O</a:t>
            </a:r>
            <a:r>
              <a:rPr lang="ko-KR" altLang="en-US" b="1" dirty="0" smtClean="0"/>
              <a:t>가 나타난다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dirty="0" err="1" smtClean="0"/>
              <a:t>공백포함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60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32" y="352983"/>
            <a:ext cx="4310444" cy="2996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1" y="1585201"/>
            <a:ext cx="8162510" cy="4270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액자 3"/>
          <p:cNvSpPr/>
          <p:nvPr/>
        </p:nvSpPr>
        <p:spPr>
          <a:xfrm>
            <a:off x="3385226" y="3638145"/>
            <a:ext cx="1546697" cy="18482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652" y="3489392"/>
            <a:ext cx="2551872" cy="333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19234" y="3489392"/>
            <a:ext cx="82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72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60" y="364508"/>
            <a:ext cx="4506373" cy="2766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1" y="1585201"/>
            <a:ext cx="8162510" cy="4270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액자 18"/>
          <p:cNvSpPr/>
          <p:nvPr/>
        </p:nvSpPr>
        <p:spPr>
          <a:xfrm>
            <a:off x="6919194" y="3628212"/>
            <a:ext cx="1546697" cy="18482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864" y="3519487"/>
            <a:ext cx="2489369" cy="3091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219234" y="3489392"/>
            <a:ext cx="82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7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33" y="256589"/>
            <a:ext cx="5469255" cy="4924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" y="1256031"/>
            <a:ext cx="7102787" cy="3716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203" y="1374332"/>
            <a:ext cx="4277920" cy="3559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액자 5"/>
          <p:cNvSpPr/>
          <p:nvPr/>
        </p:nvSpPr>
        <p:spPr>
          <a:xfrm>
            <a:off x="6011580" y="3021804"/>
            <a:ext cx="1423771" cy="18832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7755773" y="4017523"/>
            <a:ext cx="2808465" cy="17509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833594" y="2217701"/>
            <a:ext cx="2934925" cy="17530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3"/>
          </p:cNvCxnSpPr>
          <p:nvPr/>
        </p:nvCxnSpPr>
        <p:spPr>
          <a:xfrm flipV="1">
            <a:off x="7435351" y="2305455"/>
            <a:ext cx="398243" cy="810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3"/>
          </p:cNvCxnSpPr>
          <p:nvPr/>
        </p:nvCxnSpPr>
        <p:spPr>
          <a:xfrm>
            <a:off x="7435351" y="3115966"/>
            <a:ext cx="320422" cy="1042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7949" y="5511883"/>
            <a:ext cx="636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목적지 주소는 내가 방문한 웹 서버의 </a:t>
            </a:r>
            <a:r>
              <a:rPr lang="ko-KR" altLang="en-US" b="1" dirty="0" err="1" smtClean="0"/>
              <a:t>이더넷</a:t>
            </a:r>
            <a:r>
              <a:rPr lang="ko-KR" altLang="en-US" b="1" dirty="0" smtClean="0"/>
              <a:t> 주소가 아니다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이는 내가 사용 하고 있는 라우터의 주소이다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89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09" y="358745"/>
            <a:ext cx="4517898" cy="2881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58" y="1936967"/>
            <a:ext cx="7102787" cy="3716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690550" y="5268893"/>
            <a:ext cx="1423771" cy="18832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970" y="3610487"/>
            <a:ext cx="266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0x0800 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60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91" y="341458"/>
            <a:ext cx="5808726" cy="3227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25" y="2167748"/>
            <a:ext cx="6720858" cy="1985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액자 5"/>
          <p:cNvSpPr/>
          <p:nvPr/>
        </p:nvSpPr>
        <p:spPr>
          <a:xfrm>
            <a:off x="8436382" y="2739701"/>
            <a:ext cx="408562" cy="18832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9702" y="4912469"/>
            <a:ext cx="506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55byet</a:t>
            </a:r>
            <a:r>
              <a:rPr lang="ko-KR" altLang="en-US" b="1" dirty="0" smtClean="0"/>
              <a:t>부터 </a:t>
            </a:r>
            <a:r>
              <a:rPr lang="en-US" altLang="ko-KR" b="1" dirty="0" smtClean="0"/>
              <a:t>GET</a:t>
            </a:r>
            <a:r>
              <a:rPr lang="ko-KR" altLang="en-US" b="1" dirty="0"/>
              <a:t> </a:t>
            </a:r>
            <a:r>
              <a:rPr lang="ko-KR" altLang="en-US" b="1" dirty="0" smtClean="0"/>
              <a:t>중 </a:t>
            </a:r>
            <a:r>
              <a:rPr lang="en-US" altLang="ko-KR" b="1" dirty="0" smtClean="0"/>
              <a:t>G</a:t>
            </a:r>
            <a:r>
              <a:rPr lang="ko-KR" altLang="en-US" b="1" dirty="0" smtClean="0"/>
              <a:t>가 나타난다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55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84" y="364508"/>
            <a:ext cx="3538252" cy="2766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09" y="1387812"/>
            <a:ext cx="7781925" cy="472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/>
          <p:cNvSpPr/>
          <p:nvPr/>
        </p:nvSpPr>
        <p:spPr>
          <a:xfrm>
            <a:off x="3280723" y="3561687"/>
            <a:ext cx="1495558" cy="23209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460" y="3561687"/>
            <a:ext cx="2465060" cy="257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35520" y="3529005"/>
            <a:ext cx="82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99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5" y="1088459"/>
            <a:ext cx="6989531" cy="4243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590" y="264686"/>
            <a:ext cx="5495925" cy="476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203" y="1374332"/>
            <a:ext cx="4277920" cy="3559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액자 5"/>
          <p:cNvSpPr/>
          <p:nvPr/>
        </p:nvSpPr>
        <p:spPr>
          <a:xfrm>
            <a:off x="2996005" y="3048071"/>
            <a:ext cx="1423771" cy="18832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7755773" y="4017523"/>
            <a:ext cx="2808465" cy="17509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833594" y="2217701"/>
            <a:ext cx="2934925" cy="17530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3"/>
          </p:cNvCxnSpPr>
          <p:nvPr/>
        </p:nvCxnSpPr>
        <p:spPr>
          <a:xfrm flipV="1">
            <a:off x="4419776" y="2353620"/>
            <a:ext cx="3374470" cy="788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7" idx="1"/>
          </p:cNvCxnSpPr>
          <p:nvPr/>
        </p:nvCxnSpPr>
        <p:spPr>
          <a:xfrm>
            <a:off x="4419776" y="3142233"/>
            <a:ext cx="3335997" cy="96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00009" y="5797244"/>
            <a:ext cx="809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출발지 주소는 내 컴퓨터 또는 내가 방문한 웹 서버의 </a:t>
            </a:r>
            <a:r>
              <a:rPr lang="ko-KR" altLang="en-US" b="1" dirty="0" err="1" smtClean="0"/>
              <a:t>이더넷</a:t>
            </a:r>
            <a:r>
              <a:rPr lang="ko-KR" altLang="en-US" b="1" dirty="0" smtClean="0"/>
              <a:t> 주소가 아니다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이는 내가 사용 하고 있는 라우터의 주소이다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80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9" y="1476508"/>
            <a:ext cx="6932090" cy="1845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59" y="269448"/>
            <a:ext cx="3924300" cy="466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65" y="4148185"/>
            <a:ext cx="2551872" cy="333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3064" y="4130308"/>
            <a:ext cx="82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468" y="1470040"/>
            <a:ext cx="4277920" cy="3559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액자 7"/>
          <p:cNvSpPr/>
          <p:nvPr/>
        </p:nvSpPr>
        <p:spPr>
          <a:xfrm>
            <a:off x="3729804" y="3155458"/>
            <a:ext cx="1221575" cy="18464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5846324" y="1458632"/>
            <a:ext cx="1349526" cy="17561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7661371" y="2042809"/>
            <a:ext cx="2893140" cy="1750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975" y="5449510"/>
            <a:ext cx="1581150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423206" y="5343472"/>
            <a:ext cx="7773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 과정을 거치지 않고 패킷을 보면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이더넷</a:t>
            </a:r>
            <a:r>
              <a:rPr lang="ko-KR" altLang="en-US" b="1" dirty="0" smtClean="0"/>
              <a:t> 목적지 부분의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를 확인할 수 있는데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현재 해당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와 </a:t>
            </a:r>
            <a:r>
              <a:rPr lang="ko-KR" altLang="en-US" b="1" dirty="0" err="1" smtClean="0"/>
              <a:t>이더넷</a:t>
            </a:r>
            <a:r>
              <a:rPr lang="ko-KR" altLang="en-US" b="1" dirty="0" smtClean="0"/>
              <a:t> 프레임 목적지 주소가 같음을 확인 할 수 있다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내 컴퓨터의 </a:t>
            </a:r>
            <a:r>
              <a:rPr lang="ko-KR" altLang="en-US" b="1" dirty="0" err="1" smtClean="0"/>
              <a:t>이더넷</a:t>
            </a:r>
            <a:r>
              <a:rPr lang="ko-KR" altLang="en-US" b="1" dirty="0" smtClean="0"/>
              <a:t> 주소가 맞다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303125" y="5535038"/>
            <a:ext cx="21521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액자 16"/>
          <p:cNvSpPr/>
          <p:nvPr/>
        </p:nvSpPr>
        <p:spPr>
          <a:xfrm>
            <a:off x="4455269" y="5363459"/>
            <a:ext cx="846306" cy="29803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113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ADMIN</cp:lastModifiedBy>
  <cp:revision>63</cp:revision>
  <dcterms:created xsi:type="dcterms:W3CDTF">2016-05-30T10:48:09Z</dcterms:created>
  <dcterms:modified xsi:type="dcterms:W3CDTF">2019-12-08T16:14:32Z</dcterms:modified>
</cp:coreProperties>
</file>