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8" r:id="rId2"/>
    <p:sldId id="260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743"/>
    <a:srgbClr val="F462EA"/>
    <a:srgbClr val="F1C3FD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28" autoAdjust="0"/>
    <p:restoredTop sz="94660"/>
  </p:normalViewPr>
  <p:slideViewPr>
    <p:cSldViewPr snapToGrid="0">
      <p:cViewPr>
        <p:scale>
          <a:sx n="60" d="100"/>
          <a:sy n="60" d="100"/>
        </p:scale>
        <p:origin x="1158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89649-C923-4F01-B709-9136E9D22776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9FA4A-69DB-49BB-BABC-58C6BCE7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290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BFEC-35EA-4C36-9B14-C62445C07DD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1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649B3-1D7C-427D-A971-561733F6486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60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881C-F3FA-453E-9C06-060F06716DF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34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6B75-55B2-4870-8CEA-FC9E68A390B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1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D605-799A-4170-9D04-1AD35504FC9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87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392A-3F3E-49EA-B238-6AA111F2B0C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02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988B-F0FF-4932-8DF6-071B6758526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9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CDCB-2366-47B5-99BF-4457DA09C36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056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98B9-35A6-4F71-9EC0-ECB09F05B31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84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9113-8E1B-4D31-98DE-2B1BBB82FE0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23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41B1-EA4D-4A1C-A379-11BA0124E2F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36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5DA3F-6DF8-409C-AF5B-5392B62A082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17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4300">
            <a:off x="5981851" y="830310"/>
            <a:ext cx="2316020" cy="231602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0" y="2707626"/>
            <a:ext cx="10099979" cy="4170823"/>
            <a:chOff x="0" y="2687178"/>
            <a:chExt cx="10099979" cy="4170823"/>
          </a:xfrm>
        </p:grpSpPr>
        <p:sp>
          <p:nvSpPr>
            <p:cNvPr id="26" name="자유형 25"/>
            <p:cNvSpPr/>
            <p:nvPr/>
          </p:nvSpPr>
          <p:spPr>
            <a:xfrm>
              <a:off x="0" y="2687178"/>
              <a:ext cx="10099979" cy="4170823"/>
            </a:xfrm>
            <a:custGeom>
              <a:avLst/>
              <a:gdLst>
                <a:gd name="connsiteX0" fmla="*/ 4888244 w 10099979"/>
                <a:gd name="connsiteY0" fmla="*/ 1936473 h 4170823"/>
                <a:gd name="connsiteX1" fmla="*/ 4886425 w 10099979"/>
                <a:gd name="connsiteY1" fmla="*/ 1939678 h 4170823"/>
                <a:gd name="connsiteX2" fmla="*/ 4889174 w 10099979"/>
                <a:gd name="connsiteY2" fmla="*/ 1938825 h 4170823"/>
                <a:gd name="connsiteX3" fmla="*/ 5335269 w 10099979"/>
                <a:gd name="connsiteY3" fmla="*/ 1901789 h 4170823"/>
                <a:gd name="connsiteX4" fmla="*/ 5292934 w 10099979"/>
                <a:gd name="connsiteY4" fmla="*/ 1975933 h 4170823"/>
                <a:gd name="connsiteX5" fmla="*/ 5296026 w 10099979"/>
                <a:gd name="connsiteY5" fmla="*/ 1977151 h 4170823"/>
                <a:gd name="connsiteX6" fmla="*/ 5371076 w 10099979"/>
                <a:gd name="connsiteY6" fmla="*/ 2020288 h 4170823"/>
                <a:gd name="connsiteX7" fmla="*/ 5373577 w 10099979"/>
                <a:gd name="connsiteY7" fmla="*/ 2022350 h 4170823"/>
                <a:gd name="connsiteX8" fmla="*/ 464459 w 10099979"/>
                <a:gd name="connsiteY8" fmla="*/ 0 h 4170823"/>
                <a:gd name="connsiteX9" fmla="*/ 1106396 w 10099979"/>
                <a:gd name="connsiteY9" fmla="*/ 425504 h 4170823"/>
                <a:gd name="connsiteX10" fmla="*/ 1136645 w 10099979"/>
                <a:gd name="connsiteY10" fmla="*/ 522951 h 4170823"/>
                <a:gd name="connsiteX11" fmla="*/ 1193316 w 10099979"/>
                <a:gd name="connsiteY11" fmla="*/ 476194 h 4170823"/>
                <a:gd name="connsiteX12" fmla="*/ 1431567 w 10099979"/>
                <a:gd name="connsiteY12" fmla="*/ 403418 h 4170823"/>
                <a:gd name="connsiteX13" fmla="*/ 1849035 w 10099979"/>
                <a:gd name="connsiteY13" fmla="*/ 743665 h 4170823"/>
                <a:gd name="connsiteX14" fmla="*/ 1851572 w 10099979"/>
                <a:gd name="connsiteY14" fmla="*/ 768829 h 4170823"/>
                <a:gd name="connsiteX15" fmla="*/ 1867211 w 10099979"/>
                <a:gd name="connsiteY15" fmla="*/ 761311 h 4170823"/>
                <a:gd name="connsiteX16" fmla="*/ 1969207 w 10099979"/>
                <a:gd name="connsiteY16" fmla="*/ 745891 h 4170823"/>
                <a:gd name="connsiteX17" fmla="*/ 2253623 w 10099979"/>
                <a:gd name="connsiteY17" fmla="*/ 897114 h 4170823"/>
                <a:gd name="connsiteX18" fmla="*/ 2255534 w 10099979"/>
                <a:gd name="connsiteY18" fmla="*/ 900634 h 4170823"/>
                <a:gd name="connsiteX19" fmla="*/ 2290182 w 10099979"/>
                <a:gd name="connsiteY19" fmla="*/ 836800 h 4170823"/>
                <a:gd name="connsiteX20" fmla="*/ 2803779 w 10099979"/>
                <a:gd name="connsiteY20" fmla="*/ 563722 h 4170823"/>
                <a:gd name="connsiteX21" fmla="*/ 3423157 w 10099979"/>
                <a:gd name="connsiteY21" fmla="*/ 1183099 h 4170823"/>
                <a:gd name="connsiteX22" fmla="*/ 3422484 w 10099979"/>
                <a:gd name="connsiteY22" fmla="*/ 1187556 h 4170823"/>
                <a:gd name="connsiteX23" fmla="*/ 3466697 w 10099979"/>
                <a:gd name="connsiteY23" fmla="*/ 1183099 h 4170823"/>
                <a:gd name="connsiteX24" fmla="*/ 3868360 w 10099979"/>
                <a:gd name="connsiteY24" fmla="*/ 1584761 h 4170823"/>
                <a:gd name="connsiteX25" fmla="*/ 3862730 w 10099979"/>
                <a:gd name="connsiteY25" fmla="*/ 1622001 h 4170823"/>
                <a:gd name="connsiteX26" fmla="*/ 3925158 w 10099979"/>
                <a:gd name="connsiteY26" fmla="*/ 1615708 h 4170823"/>
                <a:gd name="connsiteX27" fmla="*/ 4209174 w 10099979"/>
                <a:gd name="connsiteY27" fmla="*/ 1733352 h 4170823"/>
                <a:gd name="connsiteX28" fmla="*/ 4230347 w 10099979"/>
                <a:gd name="connsiteY28" fmla="*/ 1759015 h 4170823"/>
                <a:gd name="connsiteX29" fmla="*/ 4707994 w 10099979"/>
                <a:gd name="connsiteY29" fmla="*/ 1394912 h 4170823"/>
                <a:gd name="connsiteX30" fmla="*/ 4763401 w 10099979"/>
                <a:gd name="connsiteY30" fmla="*/ 1581058 h 4170823"/>
                <a:gd name="connsiteX31" fmla="*/ 5245677 w 10099979"/>
                <a:gd name="connsiteY31" fmla="*/ 1040051 h 4170823"/>
                <a:gd name="connsiteX32" fmla="*/ 5314554 w 10099979"/>
                <a:gd name="connsiteY32" fmla="*/ 1226764 h 4170823"/>
                <a:gd name="connsiteX33" fmla="*/ 6111695 w 10099979"/>
                <a:gd name="connsiteY33" fmla="*/ 566373 h 4170823"/>
                <a:gd name="connsiteX34" fmla="*/ 5473706 w 10099979"/>
                <a:gd name="connsiteY34" fmla="*/ 1716356 h 4170823"/>
                <a:gd name="connsiteX35" fmla="*/ 5401428 w 10099979"/>
                <a:gd name="connsiteY35" fmla="*/ 1488878 h 4170823"/>
                <a:gd name="connsiteX36" fmla="*/ 5149513 w 10099979"/>
                <a:gd name="connsiteY36" fmla="*/ 1930075 h 4170823"/>
                <a:gd name="connsiteX37" fmla="*/ 5213655 w 10099979"/>
                <a:gd name="connsiteY37" fmla="*/ 1944857 h 4170823"/>
                <a:gd name="connsiteX38" fmla="*/ 5372047 w 10099979"/>
                <a:gd name="connsiteY38" fmla="*/ 1667455 h 4170823"/>
                <a:gd name="connsiteX39" fmla="*/ 5452841 w 10099979"/>
                <a:gd name="connsiteY39" fmla="*/ 1921736 h 4170823"/>
                <a:gd name="connsiteX40" fmla="*/ 5916294 w 10099979"/>
                <a:gd name="connsiteY40" fmla="*/ 1086356 h 4170823"/>
                <a:gd name="connsiteX41" fmla="*/ 6045536 w 10099979"/>
                <a:gd name="connsiteY41" fmla="*/ 979285 h 4170823"/>
                <a:gd name="connsiteX42" fmla="*/ 5443740 w 10099979"/>
                <a:gd name="connsiteY42" fmla="*/ 2064030 h 4170823"/>
                <a:gd name="connsiteX43" fmla="*/ 5479794 w 10099979"/>
                <a:gd name="connsiteY43" fmla="*/ 2043307 h 4170823"/>
                <a:gd name="connsiteX44" fmla="*/ 5729890 w 10099979"/>
                <a:gd name="connsiteY44" fmla="*/ 1986422 h 4170823"/>
                <a:gd name="connsiteX45" fmla="*/ 6306758 w 10099979"/>
                <a:gd name="connsiteY45" fmla="*/ 2563290 h 4170823"/>
                <a:gd name="connsiteX46" fmla="*/ 6297552 w 10099979"/>
                <a:gd name="connsiteY46" fmla="*/ 2654619 h 4170823"/>
                <a:gd name="connsiteX47" fmla="*/ 6317206 w 10099979"/>
                <a:gd name="connsiteY47" fmla="*/ 2660720 h 4170823"/>
                <a:gd name="connsiteX48" fmla="*/ 6499738 w 10099979"/>
                <a:gd name="connsiteY48" fmla="*/ 2843251 h 4170823"/>
                <a:gd name="connsiteX49" fmla="*/ 6500852 w 10099979"/>
                <a:gd name="connsiteY49" fmla="*/ 2848767 h 4170823"/>
                <a:gd name="connsiteX50" fmla="*/ 6562872 w 10099979"/>
                <a:gd name="connsiteY50" fmla="*/ 2872260 h 4170823"/>
                <a:gd name="connsiteX51" fmla="*/ 6570474 w 10099979"/>
                <a:gd name="connsiteY51" fmla="*/ 2858251 h 4170823"/>
                <a:gd name="connsiteX52" fmla="*/ 7214373 w 10099979"/>
                <a:gd name="connsiteY52" fmla="*/ 2515893 h 4170823"/>
                <a:gd name="connsiteX53" fmla="*/ 7990888 w 10099979"/>
                <a:gd name="connsiteY53" fmla="*/ 3292408 h 4170823"/>
                <a:gd name="connsiteX54" fmla="*/ 7990643 w 10099979"/>
                <a:gd name="connsiteY54" fmla="*/ 3294838 h 4170823"/>
                <a:gd name="connsiteX55" fmla="*/ 8086976 w 10099979"/>
                <a:gd name="connsiteY55" fmla="*/ 3304549 h 4170823"/>
                <a:gd name="connsiteX56" fmla="*/ 8389146 w 10099979"/>
                <a:gd name="connsiteY56" fmla="*/ 3467463 h 4170823"/>
                <a:gd name="connsiteX57" fmla="*/ 8436295 w 10099979"/>
                <a:gd name="connsiteY57" fmla="*/ 3524607 h 4170823"/>
                <a:gd name="connsiteX58" fmla="*/ 8495216 w 10099979"/>
                <a:gd name="connsiteY58" fmla="*/ 3506317 h 4170823"/>
                <a:gd name="connsiteX59" fmla="*/ 8564341 w 10099979"/>
                <a:gd name="connsiteY59" fmla="*/ 3499349 h 4170823"/>
                <a:gd name="connsiteX60" fmla="*/ 8880381 w 10099979"/>
                <a:gd name="connsiteY60" fmla="*/ 3708834 h 4170823"/>
                <a:gd name="connsiteX61" fmla="*/ 8884954 w 10099979"/>
                <a:gd name="connsiteY61" fmla="*/ 3731485 h 4170823"/>
                <a:gd name="connsiteX62" fmla="*/ 8921873 w 10099979"/>
                <a:gd name="connsiteY62" fmla="*/ 3727763 h 4170823"/>
                <a:gd name="connsiteX63" fmla="*/ 8990998 w 10099979"/>
                <a:gd name="connsiteY63" fmla="*/ 3734731 h 4170823"/>
                <a:gd name="connsiteX64" fmla="*/ 9032466 w 10099979"/>
                <a:gd name="connsiteY64" fmla="*/ 3747604 h 4170823"/>
                <a:gd name="connsiteX65" fmla="*/ 9048456 w 10099979"/>
                <a:gd name="connsiteY65" fmla="*/ 3728224 h 4170823"/>
                <a:gd name="connsiteX66" fmla="*/ 9389153 w 10099979"/>
                <a:gd name="connsiteY66" fmla="*/ 3587103 h 4170823"/>
                <a:gd name="connsiteX67" fmla="*/ 9833108 w 10099979"/>
                <a:gd name="connsiteY67" fmla="*/ 3881376 h 4170823"/>
                <a:gd name="connsiteX68" fmla="*/ 9838237 w 10099979"/>
                <a:gd name="connsiteY68" fmla="*/ 3897897 h 4170823"/>
                <a:gd name="connsiteX69" fmla="*/ 9899906 w 10099979"/>
                <a:gd name="connsiteY69" fmla="*/ 3917040 h 4170823"/>
                <a:gd name="connsiteX70" fmla="*/ 10093971 w 10099979"/>
                <a:gd name="connsiteY70" fmla="*/ 4131085 h 4170823"/>
                <a:gd name="connsiteX71" fmla="*/ 10099979 w 10099979"/>
                <a:gd name="connsiteY71" fmla="*/ 4170823 h 4170823"/>
                <a:gd name="connsiteX72" fmla="*/ 3 w 10099979"/>
                <a:gd name="connsiteY72" fmla="*/ 4170823 h 4170823"/>
                <a:gd name="connsiteX73" fmla="*/ 3 w 10099979"/>
                <a:gd name="connsiteY73" fmla="*/ 1212563 h 4170823"/>
                <a:gd name="connsiteX74" fmla="*/ 0 w 10099979"/>
                <a:gd name="connsiteY74" fmla="*/ 1212561 h 4170823"/>
                <a:gd name="connsiteX75" fmla="*/ 0 w 10099979"/>
                <a:gd name="connsiteY75" fmla="*/ 180811 h 4170823"/>
                <a:gd name="connsiteX76" fmla="*/ 74936 w 10099979"/>
                <a:gd name="connsiteY76" fmla="*/ 118983 h 4170823"/>
                <a:gd name="connsiteX77" fmla="*/ 464459 w 10099979"/>
                <a:gd name="connsiteY77" fmla="*/ 0 h 4170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0099979" h="4170823">
                  <a:moveTo>
                    <a:pt x="4888244" y="1936473"/>
                  </a:moveTo>
                  <a:lnTo>
                    <a:pt x="4886425" y="1939678"/>
                  </a:lnTo>
                  <a:lnTo>
                    <a:pt x="4889174" y="1938825"/>
                  </a:lnTo>
                  <a:close/>
                  <a:moveTo>
                    <a:pt x="5335269" y="1901789"/>
                  </a:moveTo>
                  <a:lnTo>
                    <a:pt x="5292934" y="1975933"/>
                  </a:lnTo>
                  <a:lnTo>
                    <a:pt x="5296026" y="1977151"/>
                  </a:lnTo>
                  <a:cubicBezTo>
                    <a:pt x="5322155" y="1989742"/>
                    <a:pt x="5347228" y="2004177"/>
                    <a:pt x="5371076" y="2020288"/>
                  </a:cubicBezTo>
                  <a:lnTo>
                    <a:pt x="5373577" y="2022350"/>
                  </a:lnTo>
                  <a:close/>
                  <a:moveTo>
                    <a:pt x="464459" y="0"/>
                  </a:moveTo>
                  <a:cubicBezTo>
                    <a:pt x="753036" y="0"/>
                    <a:pt x="1000633" y="175453"/>
                    <a:pt x="1106396" y="425504"/>
                  </a:cubicBezTo>
                  <a:lnTo>
                    <a:pt x="1136645" y="522951"/>
                  </a:lnTo>
                  <a:lnTo>
                    <a:pt x="1193316" y="476194"/>
                  </a:lnTo>
                  <a:cubicBezTo>
                    <a:pt x="1261326" y="430247"/>
                    <a:pt x="1343313" y="403418"/>
                    <a:pt x="1431567" y="403418"/>
                  </a:cubicBezTo>
                  <a:cubicBezTo>
                    <a:pt x="1637492" y="403418"/>
                    <a:pt x="1809301" y="549486"/>
                    <a:pt x="1849035" y="743665"/>
                  </a:cubicBezTo>
                  <a:lnTo>
                    <a:pt x="1851572" y="768829"/>
                  </a:lnTo>
                  <a:lnTo>
                    <a:pt x="1867211" y="761311"/>
                  </a:lnTo>
                  <a:cubicBezTo>
                    <a:pt x="1899432" y="751290"/>
                    <a:pt x="1933689" y="745891"/>
                    <a:pt x="1969207" y="745891"/>
                  </a:cubicBezTo>
                  <a:cubicBezTo>
                    <a:pt x="2087601" y="745891"/>
                    <a:pt x="2191985" y="805877"/>
                    <a:pt x="2253623" y="897114"/>
                  </a:cubicBezTo>
                  <a:lnTo>
                    <a:pt x="2255534" y="900634"/>
                  </a:lnTo>
                  <a:lnTo>
                    <a:pt x="2290182" y="836800"/>
                  </a:lnTo>
                  <a:cubicBezTo>
                    <a:pt x="2401489" y="672044"/>
                    <a:pt x="2589984" y="563722"/>
                    <a:pt x="2803779" y="563722"/>
                  </a:cubicBezTo>
                  <a:cubicBezTo>
                    <a:pt x="3145852" y="563722"/>
                    <a:pt x="3423157" y="841027"/>
                    <a:pt x="3423157" y="1183099"/>
                  </a:cubicBezTo>
                  <a:lnTo>
                    <a:pt x="3422484" y="1187556"/>
                  </a:lnTo>
                  <a:lnTo>
                    <a:pt x="3466697" y="1183099"/>
                  </a:lnTo>
                  <a:cubicBezTo>
                    <a:pt x="3688529" y="1183099"/>
                    <a:pt x="3868360" y="1362929"/>
                    <a:pt x="3868360" y="1584761"/>
                  </a:cubicBezTo>
                  <a:lnTo>
                    <a:pt x="3862730" y="1622001"/>
                  </a:lnTo>
                  <a:lnTo>
                    <a:pt x="3925158" y="1615708"/>
                  </a:lnTo>
                  <a:cubicBezTo>
                    <a:pt x="4036073" y="1615708"/>
                    <a:pt x="4136489" y="1660665"/>
                    <a:pt x="4209174" y="1733352"/>
                  </a:cubicBezTo>
                  <a:lnTo>
                    <a:pt x="4230347" y="1759015"/>
                  </a:lnTo>
                  <a:lnTo>
                    <a:pt x="4707994" y="1394912"/>
                  </a:lnTo>
                  <a:lnTo>
                    <a:pt x="4763401" y="1581058"/>
                  </a:lnTo>
                  <a:lnTo>
                    <a:pt x="5245677" y="1040051"/>
                  </a:lnTo>
                  <a:lnTo>
                    <a:pt x="5314554" y="1226764"/>
                  </a:lnTo>
                  <a:lnTo>
                    <a:pt x="6111695" y="566373"/>
                  </a:lnTo>
                  <a:lnTo>
                    <a:pt x="5473706" y="1716356"/>
                  </a:lnTo>
                  <a:lnTo>
                    <a:pt x="5401428" y="1488878"/>
                  </a:lnTo>
                  <a:lnTo>
                    <a:pt x="5149513" y="1930075"/>
                  </a:lnTo>
                  <a:lnTo>
                    <a:pt x="5213655" y="1944857"/>
                  </a:lnTo>
                  <a:lnTo>
                    <a:pt x="5372047" y="1667455"/>
                  </a:lnTo>
                  <a:lnTo>
                    <a:pt x="5452841" y="1921736"/>
                  </a:lnTo>
                  <a:lnTo>
                    <a:pt x="5916294" y="1086356"/>
                  </a:lnTo>
                  <a:lnTo>
                    <a:pt x="6045536" y="979285"/>
                  </a:lnTo>
                  <a:lnTo>
                    <a:pt x="5443740" y="2064030"/>
                  </a:lnTo>
                  <a:lnTo>
                    <a:pt x="5479794" y="2043307"/>
                  </a:lnTo>
                  <a:cubicBezTo>
                    <a:pt x="5555451" y="2006852"/>
                    <a:pt x="5640286" y="1986422"/>
                    <a:pt x="5729890" y="1986422"/>
                  </a:cubicBezTo>
                  <a:cubicBezTo>
                    <a:pt x="6048486" y="1986422"/>
                    <a:pt x="6306758" y="2244695"/>
                    <a:pt x="6306758" y="2563290"/>
                  </a:cubicBezTo>
                  <a:lnTo>
                    <a:pt x="6297552" y="2654619"/>
                  </a:lnTo>
                  <a:lnTo>
                    <a:pt x="6317206" y="2660720"/>
                  </a:lnTo>
                  <a:cubicBezTo>
                    <a:pt x="6399278" y="2695433"/>
                    <a:pt x="6465026" y="2761181"/>
                    <a:pt x="6499738" y="2843251"/>
                  </a:cubicBezTo>
                  <a:lnTo>
                    <a:pt x="6500852" y="2848767"/>
                  </a:lnTo>
                  <a:lnTo>
                    <a:pt x="6562872" y="2872260"/>
                  </a:lnTo>
                  <a:lnTo>
                    <a:pt x="6570474" y="2858251"/>
                  </a:lnTo>
                  <a:cubicBezTo>
                    <a:pt x="6710020" y="2651697"/>
                    <a:pt x="6946337" y="2515893"/>
                    <a:pt x="7214373" y="2515893"/>
                  </a:cubicBezTo>
                  <a:cubicBezTo>
                    <a:pt x="7643230" y="2515893"/>
                    <a:pt x="7990888" y="2863551"/>
                    <a:pt x="7990888" y="3292408"/>
                  </a:cubicBezTo>
                  <a:lnTo>
                    <a:pt x="7990643" y="3294838"/>
                  </a:lnTo>
                  <a:lnTo>
                    <a:pt x="8086976" y="3304549"/>
                  </a:lnTo>
                  <a:cubicBezTo>
                    <a:pt x="8203698" y="3328434"/>
                    <a:pt x="8308027" y="3386344"/>
                    <a:pt x="8389146" y="3467463"/>
                  </a:cubicBezTo>
                  <a:lnTo>
                    <a:pt x="8436295" y="3524607"/>
                  </a:lnTo>
                  <a:lnTo>
                    <a:pt x="8495216" y="3506317"/>
                  </a:lnTo>
                  <a:cubicBezTo>
                    <a:pt x="8517544" y="3501748"/>
                    <a:pt x="8540662" y="3499349"/>
                    <a:pt x="8564341" y="3499349"/>
                  </a:cubicBezTo>
                  <a:cubicBezTo>
                    <a:pt x="8706414" y="3499349"/>
                    <a:pt x="8828311" y="3585728"/>
                    <a:pt x="8880381" y="3708834"/>
                  </a:cubicBezTo>
                  <a:lnTo>
                    <a:pt x="8884954" y="3731485"/>
                  </a:lnTo>
                  <a:lnTo>
                    <a:pt x="8921873" y="3727763"/>
                  </a:lnTo>
                  <a:cubicBezTo>
                    <a:pt x="8945552" y="3727763"/>
                    <a:pt x="8968670" y="3730162"/>
                    <a:pt x="8990998" y="3734731"/>
                  </a:cubicBezTo>
                  <a:lnTo>
                    <a:pt x="9032466" y="3747604"/>
                  </a:lnTo>
                  <a:lnTo>
                    <a:pt x="9048456" y="3728224"/>
                  </a:lnTo>
                  <a:cubicBezTo>
                    <a:pt x="9135648" y="3641032"/>
                    <a:pt x="9256102" y="3587103"/>
                    <a:pt x="9389153" y="3587103"/>
                  </a:cubicBezTo>
                  <a:cubicBezTo>
                    <a:pt x="9588729" y="3587103"/>
                    <a:pt x="9759964" y="3708444"/>
                    <a:pt x="9833108" y="3881376"/>
                  </a:cubicBezTo>
                  <a:lnTo>
                    <a:pt x="9838237" y="3897897"/>
                  </a:lnTo>
                  <a:lnTo>
                    <a:pt x="9899906" y="3917040"/>
                  </a:lnTo>
                  <a:cubicBezTo>
                    <a:pt x="9992235" y="3956093"/>
                    <a:pt x="10063906" y="4034424"/>
                    <a:pt x="10093971" y="4131085"/>
                  </a:cubicBezTo>
                  <a:lnTo>
                    <a:pt x="10099979" y="4170823"/>
                  </a:lnTo>
                  <a:lnTo>
                    <a:pt x="3" y="4170823"/>
                  </a:lnTo>
                  <a:lnTo>
                    <a:pt x="3" y="1212563"/>
                  </a:lnTo>
                  <a:lnTo>
                    <a:pt x="0" y="1212561"/>
                  </a:lnTo>
                  <a:lnTo>
                    <a:pt x="0" y="180811"/>
                  </a:lnTo>
                  <a:lnTo>
                    <a:pt x="74936" y="118983"/>
                  </a:lnTo>
                  <a:cubicBezTo>
                    <a:pt x="186128" y="43864"/>
                    <a:pt x="320171" y="0"/>
                    <a:pt x="4644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63500" dir="18900000" algn="bl" rotWithShape="0">
                <a:srgbClr val="0F0E28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2852762" y="5208321"/>
              <a:ext cx="1347763" cy="13477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215900" dir="17400000" sx="90000" sy="90000" rotWithShape="0">
                <a:srgbClr val="0F0E28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3817014" y="5733444"/>
              <a:ext cx="568628" cy="568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01600" dir="17400000" sx="90000" sy="90000" rotWithShape="0">
                <a:srgbClr val="0F0E28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4355726" y="5173928"/>
              <a:ext cx="964486" cy="9644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52400" dir="17400000" sx="90000" sy="90000" rotWithShape="0">
                <a:srgbClr val="0F0E28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3486581" y="4337994"/>
              <a:ext cx="660866" cy="6608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27000" dir="16200000" sx="90000" sy="90000" rotWithShape="0">
                <a:srgbClr val="0F0E28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2370519" y="4424162"/>
              <a:ext cx="964486" cy="9644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52400" dir="17400000" sx="90000" sy="90000" rotWithShape="0">
                <a:srgbClr val="0F0E28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2090720" y="3566310"/>
              <a:ext cx="660866" cy="6608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27000" dir="16200000" sx="90000" sy="90000" rotWithShape="0">
                <a:srgbClr val="0F0E28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7286171" y="5802688"/>
              <a:ext cx="724050" cy="7240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14300" dir="18600000" sx="90000" sy="90000" rotWithShape="0">
                <a:srgbClr val="0F0E28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8823534" y="6415614"/>
              <a:ext cx="442386" cy="4423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01600" dir="15000000" sx="90000" sy="90000" rotWithShape="0">
                <a:srgbClr val="0F0E28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5911247" y="5291058"/>
              <a:ext cx="442386" cy="4423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76200" dir="17400000" sx="90000" sy="90000" rotWithShape="0">
                <a:srgbClr val="0F0E28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7468918" y="3633163"/>
            <a:ext cx="44579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320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화일처리</a:t>
            </a:r>
            <a:r>
              <a:rPr lang="ko-KR" altLang="en-US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연습문제 </a:t>
            </a:r>
            <a:r>
              <a:rPr lang="en-US" altLang="ko-KR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#1</a:t>
            </a:r>
            <a:endParaRPr lang="en-US" altLang="ko-KR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별: 꼭짓점 5개 2">
            <a:extLst>
              <a:ext uri="{FF2B5EF4-FFF2-40B4-BE49-F238E27FC236}">
                <a16:creationId xmlns:a16="http://schemas.microsoft.com/office/drawing/2014/main" id="{E8C257E6-081E-4C6E-A28E-3183C21A55C3}"/>
              </a:ext>
            </a:extLst>
          </p:cNvPr>
          <p:cNvSpPr/>
          <p:nvPr/>
        </p:nvSpPr>
        <p:spPr>
          <a:xfrm>
            <a:off x="277593" y="1159598"/>
            <a:ext cx="212272" cy="166677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별: 꼭짓점 5개 15">
            <a:extLst>
              <a:ext uri="{FF2B5EF4-FFF2-40B4-BE49-F238E27FC236}">
                <a16:creationId xmlns:a16="http://schemas.microsoft.com/office/drawing/2014/main" id="{69A28BE4-345B-4C55-9C4F-C398985A0EC1}"/>
              </a:ext>
            </a:extLst>
          </p:cNvPr>
          <p:cNvSpPr/>
          <p:nvPr/>
        </p:nvSpPr>
        <p:spPr>
          <a:xfrm>
            <a:off x="3420507" y="3017588"/>
            <a:ext cx="212272" cy="166677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별: 꼭짓점 5개 16">
            <a:extLst>
              <a:ext uri="{FF2B5EF4-FFF2-40B4-BE49-F238E27FC236}">
                <a16:creationId xmlns:a16="http://schemas.microsoft.com/office/drawing/2014/main" id="{B941487E-F89D-47B3-A589-D614A674D862}"/>
              </a:ext>
            </a:extLst>
          </p:cNvPr>
          <p:cNvSpPr/>
          <p:nvPr/>
        </p:nvSpPr>
        <p:spPr>
          <a:xfrm>
            <a:off x="3832420" y="897477"/>
            <a:ext cx="212272" cy="166677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별: 꼭짓점 5개 17">
            <a:extLst>
              <a:ext uri="{FF2B5EF4-FFF2-40B4-BE49-F238E27FC236}">
                <a16:creationId xmlns:a16="http://schemas.microsoft.com/office/drawing/2014/main" id="{5AF67B18-C406-4AB3-8009-9703648AA852}"/>
              </a:ext>
            </a:extLst>
          </p:cNvPr>
          <p:cNvSpPr/>
          <p:nvPr/>
        </p:nvSpPr>
        <p:spPr>
          <a:xfrm>
            <a:off x="9031350" y="381261"/>
            <a:ext cx="212272" cy="166677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별: 꼭짓점 5개 18">
            <a:extLst>
              <a:ext uri="{FF2B5EF4-FFF2-40B4-BE49-F238E27FC236}">
                <a16:creationId xmlns:a16="http://schemas.microsoft.com/office/drawing/2014/main" id="{35A6B8DD-DA8E-4B28-A5D5-F6A7CAEBE078}"/>
              </a:ext>
            </a:extLst>
          </p:cNvPr>
          <p:cNvSpPr/>
          <p:nvPr/>
        </p:nvSpPr>
        <p:spPr>
          <a:xfrm>
            <a:off x="11446934" y="1965586"/>
            <a:ext cx="212272" cy="166677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별: 꼭짓점 5개 19">
            <a:extLst>
              <a:ext uri="{FF2B5EF4-FFF2-40B4-BE49-F238E27FC236}">
                <a16:creationId xmlns:a16="http://schemas.microsoft.com/office/drawing/2014/main" id="{96E185A2-A858-4A9F-B6E4-33DD15E03993}"/>
              </a:ext>
            </a:extLst>
          </p:cNvPr>
          <p:cNvSpPr/>
          <p:nvPr/>
        </p:nvSpPr>
        <p:spPr>
          <a:xfrm>
            <a:off x="5681869" y="1529449"/>
            <a:ext cx="212272" cy="166677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별: 꼭짓점 5개 20">
            <a:extLst>
              <a:ext uri="{FF2B5EF4-FFF2-40B4-BE49-F238E27FC236}">
                <a16:creationId xmlns:a16="http://schemas.microsoft.com/office/drawing/2014/main" id="{B8B13EDD-7E7D-45B8-B140-8670C83BDCAF}"/>
              </a:ext>
            </a:extLst>
          </p:cNvPr>
          <p:cNvSpPr/>
          <p:nvPr/>
        </p:nvSpPr>
        <p:spPr>
          <a:xfrm>
            <a:off x="11179393" y="5041644"/>
            <a:ext cx="212272" cy="166677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별: 꼭짓점 5개 21">
            <a:extLst>
              <a:ext uri="{FF2B5EF4-FFF2-40B4-BE49-F238E27FC236}">
                <a16:creationId xmlns:a16="http://schemas.microsoft.com/office/drawing/2014/main" id="{EF371E9F-888E-4498-82DE-F5796502407D}"/>
              </a:ext>
            </a:extLst>
          </p:cNvPr>
          <p:cNvSpPr/>
          <p:nvPr/>
        </p:nvSpPr>
        <p:spPr>
          <a:xfrm>
            <a:off x="8925214" y="5780221"/>
            <a:ext cx="212272" cy="166677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별: 꼭짓점 5개 22">
            <a:extLst>
              <a:ext uri="{FF2B5EF4-FFF2-40B4-BE49-F238E27FC236}">
                <a16:creationId xmlns:a16="http://schemas.microsoft.com/office/drawing/2014/main" id="{0B8E0BC9-1058-4CFE-8945-0618BDA23F45}"/>
              </a:ext>
            </a:extLst>
          </p:cNvPr>
          <p:cNvSpPr/>
          <p:nvPr/>
        </p:nvSpPr>
        <p:spPr>
          <a:xfrm>
            <a:off x="1602628" y="215944"/>
            <a:ext cx="212272" cy="166677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별: 꼭짓점 5개 23">
            <a:extLst>
              <a:ext uri="{FF2B5EF4-FFF2-40B4-BE49-F238E27FC236}">
                <a16:creationId xmlns:a16="http://schemas.microsoft.com/office/drawing/2014/main" id="{6474A2D4-57B8-47A3-A36D-E76CEBC57DF7}"/>
              </a:ext>
            </a:extLst>
          </p:cNvPr>
          <p:cNvSpPr/>
          <p:nvPr/>
        </p:nvSpPr>
        <p:spPr>
          <a:xfrm>
            <a:off x="2207232" y="2080935"/>
            <a:ext cx="212272" cy="166677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별: 꼭짓점 5개 24">
            <a:extLst>
              <a:ext uri="{FF2B5EF4-FFF2-40B4-BE49-F238E27FC236}">
                <a16:creationId xmlns:a16="http://schemas.microsoft.com/office/drawing/2014/main" id="{715110F8-C1BE-47BE-94E7-6D39675B584F}"/>
              </a:ext>
            </a:extLst>
          </p:cNvPr>
          <p:cNvSpPr/>
          <p:nvPr/>
        </p:nvSpPr>
        <p:spPr>
          <a:xfrm>
            <a:off x="8246185" y="3262323"/>
            <a:ext cx="212272" cy="166677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별: 꼭짓점 5개 26">
            <a:extLst>
              <a:ext uri="{FF2B5EF4-FFF2-40B4-BE49-F238E27FC236}">
                <a16:creationId xmlns:a16="http://schemas.microsoft.com/office/drawing/2014/main" id="{9A288A92-58AC-43B9-8993-81255A8E7381}"/>
              </a:ext>
            </a:extLst>
          </p:cNvPr>
          <p:cNvSpPr/>
          <p:nvPr/>
        </p:nvSpPr>
        <p:spPr>
          <a:xfrm>
            <a:off x="9793491" y="2024975"/>
            <a:ext cx="212272" cy="166677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291133" y="6526738"/>
            <a:ext cx="186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20174627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김혜진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772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257757" y="298136"/>
            <a:ext cx="5913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HY헤드라인M" panose="02030600000101010101" pitchFamily="18" charset="-127"/>
              </a:rPr>
              <a:t>⑦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ea typeface="HY헤드라인M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531874" y="1"/>
            <a:ext cx="2660127" cy="1650449"/>
            <a:chOff x="9531874" y="1"/>
            <a:chExt cx="2660127" cy="1650449"/>
          </a:xfrm>
        </p:grpSpPr>
        <p:sp>
          <p:nvSpPr>
            <p:cNvPr id="18" name="자유형 17"/>
            <p:cNvSpPr/>
            <p:nvPr/>
          </p:nvSpPr>
          <p:spPr>
            <a:xfrm>
              <a:off x="9531874" y="1"/>
              <a:ext cx="2660127" cy="991317"/>
            </a:xfrm>
            <a:custGeom>
              <a:avLst/>
              <a:gdLst>
                <a:gd name="connsiteX0" fmla="*/ 0 w 2660127"/>
                <a:gd name="connsiteY0" fmla="*/ 0 h 991317"/>
                <a:gd name="connsiteX1" fmla="*/ 2660127 w 2660127"/>
                <a:gd name="connsiteY1" fmla="*/ 0 h 991317"/>
                <a:gd name="connsiteX2" fmla="*/ 2660127 w 2660127"/>
                <a:gd name="connsiteY2" fmla="*/ 967421 h 991317"/>
                <a:gd name="connsiteX3" fmla="*/ 2612122 w 2660127"/>
                <a:gd name="connsiteY3" fmla="*/ 952519 h 991317"/>
                <a:gd name="connsiteX4" fmla="*/ 2549945 w 2660127"/>
                <a:gd name="connsiteY4" fmla="*/ 946251 h 991317"/>
                <a:gd name="connsiteX5" fmla="*/ 2416189 w 2660127"/>
                <a:gd name="connsiteY5" fmla="*/ 976674 h 991317"/>
                <a:gd name="connsiteX6" fmla="*/ 2390714 w 2660127"/>
                <a:gd name="connsiteY6" fmla="*/ 991317 h 991317"/>
                <a:gd name="connsiteX7" fmla="*/ 2358046 w 2660127"/>
                <a:gd name="connsiteY7" fmla="*/ 964363 h 991317"/>
                <a:gd name="connsiteX8" fmla="*/ 2179328 w 2660127"/>
                <a:gd name="connsiteY8" fmla="*/ 909772 h 991317"/>
                <a:gd name="connsiteX9" fmla="*/ 2000611 w 2660127"/>
                <a:gd name="connsiteY9" fmla="*/ 964363 h 991317"/>
                <a:gd name="connsiteX10" fmla="*/ 1993028 w 2660127"/>
                <a:gd name="connsiteY10" fmla="*/ 970620 h 991317"/>
                <a:gd name="connsiteX11" fmla="*/ 1971699 w 2660127"/>
                <a:gd name="connsiteY11" fmla="*/ 955461 h 991317"/>
                <a:gd name="connsiteX12" fmla="*/ 1819336 w 2660127"/>
                <a:gd name="connsiteY12" fmla="*/ 916881 h 991317"/>
                <a:gd name="connsiteX13" fmla="*/ 1790871 w 2660127"/>
                <a:gd name="connsiteY13" fmla="*/ 919751 h 991317"/>
                <a:gd name="connsiteX14" fmla="*/ 1782681 w 2660127"/>
                <a:gd name="connsiteY14" fmla="*/ 879187 h 991317"/>
                <a:gd name="connsiteX15" fmla="*/ 1584749 w 2660127"/>
                <a:gd name="connsiteY15" fmla="*/ 747988 h 991317"/>
                <a:gd name="connsiteX16" fmla="*/ 1551362 w 2660127"/>
                <a:gd name="connsiteY16" fmla="*/ 751353 h 991317"/>
                <a:gd name="connsiteX17" fmla="*/ 1554373 w 2660127"/>
                <a:gd name="connsiteY17" fmla="*/ 731437 h 991317"/>
                <a:gd name="connsiteX18" fmla="*/ 1339558 w 2660127"/>
                <a:gd name="connsiteY18" fmla="*/ 516623 h 991317"/>
                <a:gd name="connsiteX19" fmla="*/ 1315912 w 2660127"/>
                <a:gd name="connsiteY19" fmla="*/ 519006 h 991317"/>
                <a:gd name="connsiteX20" fmla="*/ 1316272 w 2660127"/>
                <a:gd name="connsiteY20" fmla="*/ 516623 h 991317"/>
                <a:gd name="connsiteX21" fmla="*/ 985020 w 2660127"/>
                <a:gd name="connsiteY21" fmla="*/ 185371 h 991317"/>
                <a:gd name="connsiteX22" fmla="*/ 710342 w 2660127"/>
                <a:gd name="connsiteY22" fmla="*/ 331417 h 991317"/>
                <a:gd name="connsiteX23" fmla="*/ 691811 w 2660127"/>
                <a:gd name="connsiteY23" fmla="*/ 365556 h 991317"/>
                <a:gd name="connsiteX24" fmla="*/ 690789 w 2660127"/>
                <a:gd name="connsiteY24" fmla="*/ 363674 h 991317"/>
                <a:gd name="connsiteX25" fmla="*/ 538680 w 2660127"/>
                <a:gd name="connsiteY25" fmla="*/ 282798 h 991317"/>
                <a:gd name="connsiteX26" fmla="*/ 484131 w 2660127"/>
                <a:gd name="connsiteY26" fmla="*/ 291045 h 991317"/>
                <a:gd name="connsiteX27" fmla="*/ 475767 w 2660127"/>
                <a:gd name="connsiteY27" fmla="*/ 295065 h 991317"/>
                <a:gd name="connsiteX28" fmla="*/ 474410 w 2660127"/>
                <a:gd name="connsiteY28" fmla="*/ 281607 h 991317"/>
                <a:gd name="connsiteX29" fmla="*/ 251143 w 2660127"/>
                <a:gd name="connsiteY29" fmla="*/ 99639 h 991317"/>
                <a:gd name="connsiteX30" fmla="*/ 123723 w 2660127"/>
                <a:gd name="connsiteY30" fmla="*/ 138560 h 991317"/>
                <a:gd name="connsiteX31" fmla="*/ 93414 w 2660127"/>
                <a:gd name="connsiteY31" fmla="*/ 163566 h 991317"/>
                <a:gd name="connsiteX32" fmla="*/ 77237 w 2660127"/>
                <a:gd name="connsiteY32" fmla="*/ 111450 h 991317"/>
                <a:gd name="connsiteX33" fmla="*/ 21434 w 2660127"/>
                <a:gd name="connsiteY33" fmla="*/ 19476 h 991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60127" h="991317">
                  <a:moveTo>
                    <a:pt x="0" y="0"/>
                  </a:moveTo>
                  <a:lnTo>
                    <a:pt x="2660127" y="0"/>
                  </a:lnTo>
                  <a:lnTo>
                    <a:pt x="2660127" y="967421"/>
                  </a:lnTo>
                  <a:lnTo>
                    <a:pt x="2612122" y="952519"/>
                  </a:lnTo>
                  <a:cubicBezTo>
                    <a:pt x="2592038" y="948409"/>
                    <a:pt x="2571244" y="946251"/>
                    <a:pt x="2549945" y="946251"/>
                  </a:cubicBezTo>
                  <a:cubicBezTo>
                    <a:pt x="2502023" y="946251"/>
                    <a:pt x="2456653" y="957177"/>
                    <a:pt x="2416189" y="976674"/>
                  </a:cubicBezTo>
                  <a:lnTo>
                    <a:pt x="2390714" y="991317"/>
                  </a:lnTo>
                  <a:lnTo>
                    <a:pt x="2358046" y="964363"/>
                  </a:lnTo>
                  <a:cubicBezTo>
                    <a:pt x="2307030" y="929897"/>
                    <a:pt x="2245530" y="909772"/>
                    <a:pt x="2179328" y="909772"/>
                  </a:cubicBezTo>
                  <a:cubicBezTo>
                    <a:pt x="2113127" y="909772"/>
                    <a:pt x="2051627" y="929897"/>
                    <a:pt x="2000611" y="964363"/>
                  </a:cubicBezTo>
                  <a:lnTo>
                    <a:pt x="1993028" y="970620"/>
                  </a:lnTo>
                  <a:lnTo>
                    <a:pt x="1971699" y="955461"/>
                  </a:lnTo>
                  <a:cubicBezTo>
                    <a:pt x="1926407" y="930857"/>
                    <a:pt x="1874503" y="916881"/>
                    <a:pt x="1819336" y="916881"/>
                  </a:cubicBezTo>
                  <a:lnTo>
                    <a:pt x="1790871" y="919751"/>
                  </a:lnTo>
                  <a:lnTo>
                    <a:pt x="1782681" y="879187"/>
                  </a:lnTo>
                  <a:cubicBezTo>
                    <a:pt x="1750070" y="802086"/>
                    <a:pt x="1673727" y="747988"/>
                    <a:pt x="1584749" y="747988"/>
                  </a:cubicBezTo>
                  <a:lnTo>
                    <a:pt x="1551362" y="751353"/>
                  </a:lnTo>
                  <a:lnTo>
                    <a:pt x="1554373" y="731437"/>
                  </a:lnTo>
                  <a:cubicBezTo>
                    <a:pt x="1554373" y="612798"/>
                    <a:pt x="1458197" y="516623"/>
                    <a:pt x="1339558" y="516623"/>
                  </a:cubicBezTo>
                  <a:lnTo>
                    <a:pt x="1315912" y="519006"/>
                  </a:lnTo>
                  <a:lnTo>
                    <a:pt x="1316272" y="516623"/>
                  </a:lnTo>
                  <a:cubicBezTo>
                    <a:pt x="1316272" y="333678"/>
                    <a:pt x="1167966" y="185371"/>
                    <a:pt x="985020" y="185371"/>
                  </a:cubicBezTo>
                  <a:cubicBezTo>
                    <a:pt x="870680" y="185371"/>
                    <a:pt x="769870" y="243303"/>
                    <a:pt x="710342" y="331417"/>
                  </a:cubicBezTo>
                  <a:lnTo>
                    <a:pt x="691811" y="365556"/>
                  </a:lnTo>
                  <a:lnTo>
                    <a:pt x="690789" y="363674"/>
                  </a:lnTo>
                  <a:cubicBezTo>
                    <a:pt x="657825" y="314879"/>
                    <a:pt x="601999" y="282798"/>
                    <a:pt x="538680" y="282798"/>
                  </a:cubicBezTo>
                  <a:cubicBezTo>
                    <a:pt x="519684" y="282798"/>
                    <a:pt x="501363" y="285685"/>
                    <a:pt x="484131" y="291045"/>
                  </a:cubicBezTo>
                  <a:lnTo>
                    <a:pt x="475767" y="295065"/>
                  </a:lnTo>
                  <a:lnTo>
                    <a:pt x="474410" y="281607"/>
                  </a:lnTo>
                  <a:cubicBezTo>
                    <a:pt x="453160" y="177758"/>
                    <a:pt x="361274" y="99639"/>
                    <a:pt x="251143" y="99639"/>
                  </a:cubicBezTo>
                  <a:cubicBezTo>
                    <a:pt x="203943" y="99639"/>
                    <a:pt x="160095" y="113987"/>
                    <a:pt x="123723" y="138560"/>
                  </a:cubicBezTo>
                  <a:lnTo>
                    <a:pt x="93414" y="163566"/>
                  </a:lnTo>
                  <a:lnTo>
                    <a:pt x="77237" y="111450"/>
                  </a:lnTo>
                  <a:cubicBezTo>
                    <a:pt x="63096" y="78018"/>
                    <a:pt x="44214" y="47078"/>
                    <a:pt x="21434" y="19476"/>
                  </a:cubicBezTo>
                  <a:close/>
                </a:path>
              </a:pathLst>
            </a:custGeom>
            <a:solidFill>
              <a:srgbClr val="181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0159557" y="332186"/>
              <a:ext cx="1718503" cy="1318264"/>
              <a:chOff x="10178607" y="332114"/>
              <a:chExt cx="1718503" cy="1318264"/>
            </a:xfrm>
          </p:grpSpPr>
          <p:sp>
            <p:nvSpPr>
              <p:cNvPr id="9" name="달 8"/>
              <p:cNvSpPr/>
              <p:nvPr/>
            </p:nvSpPr>
            <p:spPr>
              <a:xfrm rot="7200000">
                <a:off x="10569671" y="678850"/>
                <a:ext cx="150314" cy="430717"/>
              </a:xfrm>
              <a:prstGeom prst="moon">
                <a:avLst>
                  <a:gd name="adj" fmla="val 16050"/>
                </a:avLst>
              </a:prstGeom>
              <a:solidFill>
                <a:srgbClr val="0F0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달 75"/>
              <p:cNvSpPr/>
              <p:nvPr/>
            </p:nvSpPr>
            <p:spPr>
              <a:xfrm rot="7200000">
                <a:off x="10952542" y="1076403"/>
                <a:ext cx="188976" cy="539103"/>
              </a:xfrm>
              <a:prstGeom prst="moon">
                <a:avLst>
                  <a:gd name="adj" fmla="val 16050"/>
                </a:avLst>
              </a:prstGeom>
              <a:solidFill>
                <a:srgbClr val="0F0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달 76"/>
              <p:cNvSpPr/>
              <p:nvPr/>
            </p:nvSpPr>
            <p:spPr>
              <a:xfrm rot="7200000">
                <a:off x="11190606" y="1454565"/>
                <a:ext cx="137207" cy="254420"/>
              </a:xfrm>
              <a:prstGeom prst="moon">
                <a:avLst>
                  <a:gd name="adj" fmla="val 16050"/>
                </a:avLst>
              </a:prstGeom>
              <a:solidFill>
                <a:srgbClr val="0F0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달 77"/>
              <p:cNvSpPr/>
              <p:nvPr/>
            </p:nvSpPr>
            <p:spPr>
              <a:xfrm rot="7200000">
                <a:off x="11622144" y="1096777"/>
                <a:ext cx="150314" cy="399619"/>
              </a:xfrm>
              <a:prstGeom prst="moon">
                <a:avLst>
                  <a:gd name="adj" fmla="val 16050"/>
                </a:avLst>
              </a:prstGeom>
              <a:solidFill>
                <a:srgbClr val="0F0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달 78"/>
              <p:cNvSpPr/>
              <p:nvPr/>
            </p:nvSpPr>
            <p:spPr>
              <a:xfrm rot="5696401">
                <a:off x="11008817" y="670194"/>
                <a:ext cx="111077" cy="254420"/>
              </a:xfrm>
              <a:prstGeom prst="moon">
                <a:avLst>
                  <a:gd name="adj" fmla="val 16050"/>
                </a:avLst>
              </a:prstGeom>
              <a:solidFill>
                <a:srgbClr val="0F0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달 79"/>
              <p:cNvSpPr/>
              <p:nvPr/>
            </p:nvSpPr>
            <p:spPr>
              <a:xfrm rot="5696401">
                <a:off x="10274920" y="235801"/>
                <a:ext cx="111077" cy="303703"/>
              </a:xfrm>
              <a:prstGeom prst="moon">
                <a:avLst>
                  <a:gd name="adj" fmla="val 16050"/>
                </a:avLst>
              </a:prstGeom>
              <a:solidFill>
                <a:srgbClr val="0F0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71305">
              <a:off x="11645671" y="146833"/>
              <a:ext cx="341600" cy="341600"/>
            </a:xfrm>
            <a:prstGeom prst="rect">
              <a:avLst/>
            </a:prstGeom>
          </p:spPr>
        </p:pic>
        <p:sp>
          <p:nvSpPr>
            <p:cNvPr id="3" name="타원 2"/>
            <p:cNvSpPr/>
            <p:nvPr/>
          </p:nvSpPr>
          <p:spPr>
            <a:xfrm>
              <a:off x="11384673" y="528611"/>
              <a:ext cx="61913" cy="619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11384800" y="681005"/>
              <a:ext cx="61913" cy="619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11519613" y="567664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11529007" y="480864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별: 꼭짓점 5개 16">
            <a:extLst>
              <a:ext uri="{FF2B5EF4-FFF2-40B4-BE49-F238E27FC236}">
                <a16:creationId xmlns:a16="http://schemas.microsoft.com/office/drawing/2014/main" id="{6BBA1D30-462E-4137-BA87-D3A81EB602D0}"/>
              </a:ext>
            </a:extLst>
          </p:cNvPr>
          <p:cNvSpPr/>
          <p:nvPr/>
        </p:nvSpPr>
        <p:spPr>
          <a:xfrm>
            <a:off x="12034803" y="65564"/>
            <a:ext cx="131406" cy="119056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554991-6BEA-4D50-8641-FAC1B13D90FB}"/>
              </a:ext>
            </a:extLst>
          </p:cNvPr>
          <p:cNvSpPr txBox="1"/>
          <p:nvPr/>
        </p:nvSpPr>
        <p:spPr>
          <a:xfrm>
            <a:off x="922181" y="317633"/>
            <a:ext cx="9085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일괄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처리와 대화식 처리에 각각 적절한 파일 조직 방법의 특징을 설명해 보라</a:t>
            </a:r>
            <a:r>
              <a:rPr lang="en-US" altLang="ko-KR" sz="2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35055" y="2704338"/>
            <a:ext cx="10907417" cy="1938992"/>
          </a:xfrm>
          <a:prstGeom prst="rect">
            <a:avLst/>
          </a:prstGeom>
          <a:solidFill>
            <a:schemeClr val="bg1">
              <a:lumMod val="50000"/>
              <a:alpha val="6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대화식 처리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 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트랜잭션이 터미널에 도착하는 대로 처리되기 때문에 트랜잭션은 도착 순서대로 구성된다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 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각각의 트랜잭션의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처리 성능이 주요 관심사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일괄 처리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 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마스터 파일을 효율적으로 접근할 수 있도록 트랜잭션들을 그룹으로 구성한다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 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트랜잭션 그룹을 처리하는 성능이 주요 관심사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48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4300" flipH="1" flipV="1">
            <a:off x="5751847" y="4789873"/>
            <a:ext cx="966369" cy="966369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 rot="10800000">
            <a:off x="2092021" y="5058"/>
            <a:ext cx="10099979" cy="4170823"/>
            <a:chOff x="-45721" y="2744879"/>
            <a:chExt cx="10099979" cy="4170823"/>
          </a:xfrm>
          <a:effectLst/>
        </p:grpSpPr>
        <p:sp>
          <p:nvSpPr>
            <p:cNvPr id="26" name="자유형 25"/>
            <p:cNvSpPr/>
            <p:nvPr/>
          </p:nvSpPr>
          <p:spPr>
            <a:xfrm>
              <a:off x="-45721" y="2744879"/>
              <a:ext cx="10099979" cy="4170823"/>
            </a:xfrm>
            <a:custGeom>
              <a:avLst/>
              <a:gdLst>
                <a:gd name="connsiteX0" fmla="*/ 4888244 w 10099979"/>
                <a:gd name="connsiteY0" fmla="*/ 1936473 h 4170823"/>
                <a:gd name="connsiteX1" fmla="*/ 4886425 w 10099979"/>
                <a:gd name="connsiteY1" fmla="*/ 1939678 h 4170823"/>
                <a:gd name="connsiteX2" fmla="*/ 4889174 w 10099979"/>
                <a:gd name="connsiteY2" fmla="*/ 1938825 h 4170823"/>
                <a:gd name="connsiteX3" fmla="*/ 5335269 w 10099979"/>
                <a:gd name="connsiteY3" fmla="*/ 1901789 h 4170823"/>
                <a:gd name="connsiteX4" fmla="*/ 5292934 w 10099979"/>
                <a:gd name="connsiteY4" fmla="*/ 1975933 h 4170823"/>
                <a:gd name="connsiteX5" fmla="*/ 5296026 w 10099979"/>
                <a:gd name="connsiteY5" fmla="*/ 1977151 h 4170823"/>
                <a:gd name="connsiteX6" fmla="*/ 5371076 w 10099979"/>
                <a:gd name="connsiteY6" fmla="*/ 2020288 h 4170823"/>
                <a:gd name="connsiteX7" fmla="*/ 5373577 w 10099979"/>
                <a:gd name="connsiteY7" fmla="*/ 2022350 h 4170823"/>
                <a:gd name="connsiteX8" fmla="*/ 464459 w 10099979"/>
                <a:gd name="connsiteY8" fmla="*/ 0 h 4170823"/>
                <a:gd name="connsiteX9" fmla="*/ 1106396 w 10099979"/>
                <a:gd name="connsiteY9" fmla="*/ 425504 h 4170823"/>
                <a:gd name="connsiteX10" fmla="*/ 1136645 w 10099979"/>
                <a:gd name="connsiteY10" fmla="*/ 522951 h 4170823"/>
                <a:gd name="connsiteX11" fmla="*/ 1193316 w 10099979"/>
                <a:gd name="connsiteY11" fmla="*/ 476194 h 4170823"/>
                <a:gd name="connsiteX12" fmla="*/ 1431567 w 10099979"/>
                <a:gd name="connsiteY12" fmla="*/ 403418 h 4170823"/>
                <a:gd name="connsiteX13" fmla="*/ 1849035 w 10099979"/>
                <a:gd name="connsiteY13" fmla="*/ 743665 h 4170823"/>
                <a:gd name="connsiteX14" fmla="*/ 1851572 w 10099979"/>
                <a:gd name="connsiteY14" fmla="*/ 768829 h 4170823"/>
                <a:gd name="connsiteX15" fmla="*/ 1867211 w 10099979"/>
                <a:gd name="connsiteY15" fmla="*/ 761311 h 4170823"/>
                <a:gd name="connsiteX16" fmla="*/ 1969207 w 10099979"/>
                <a:gd name="connsiteY16" fmla="*/ 745891 h 4170823"/>
                <a:gd name="connsiteX17" fmla="*/ 2253623 w 10099979"/>
                <a:gd name="connsiteY17" fmla="*/ 897114 h 4170823"/>
                <a:gd name="connsiteX18" fmla="*/ 2255534 w 10099979"/>
                <a:gd name="connsiteY18" fmla="*/ 900634 h 4170823"/>
                <a:gd name="connsiteX19" fmla="*/ 2290182 w 10099979"/>
                <a:gd name="connsiteY19" fmla="*/ 836800 h 4170823"/>
                <a:gd name="connsiteX20" fmla="*/ 2803779 w 10099979"/>
                <a:gd name="connsiteY20" fmla="*/ 563722 h 4170823"/>
                <a:gd name="connsiteX21" fmla="*/ 3423157 w 10099979"/>
                <a:gd name="connsiteY21" fmla="*/ 1183099 h 4170823"/>
                <a:gd name="connsiteX22" fmla="*/ 3422484 w 10099979"/>
                <a:gd name="connsiteY22" fmla="*/ 1187556 h 4170823"/>
                <a:gd name="connsiteX23" fmla="*/ 3466697 w 10099979"/>
                <a:gd name="connsiteY23" fmla="*/ 1183099 h 4170823"/>
                <a:gd name="connsiteX24" fmla="*/ 3868360 w 10099979"/>
                <a:gd name="connsiteY24" fmla="*/ 1584761 h 4170823"/>
                <a:gd name="connsiteX25" fmla="*/ 3862730 w 10099979"/>
                <a:gd name="connsiteY25" fmla="*/ 1622001 h 4170823"/>
                <a:gd name="connsiteX26" fmla="*/ 3925158 w 10099979"/>
                <a:gd name="connsiteY26" fmla="*/ 1615708 h 4170823"/>
                <a:gd name="connsiteX27" fmla="*/ 4209174 w 10099979"/>
                <a:gd name="connsiteY27" fmla="*/ 1733352 h 4170823"/>
                <a:gd name="connsiteX28" fmla="*/ 4230347 w 10099979"/>
                <a:gd name="connsiteY28" fmla="*/ 1759015 h 4170823"/>
                <a:gd name="connsiteX29" fmla="*/ 4707994 w 10099979"/>
                <a:gd name="connsiteY29" fmla="*/ 1394912 h 4170823"/>
                <a:gd name="connsiteX30" fmla="*/ 4763401 w 10099979"/>
                <a:gd name="connsiteY30" fmla="*/ 1581058 h 4170823"/>
                <a:gd name="connsiteX31" fmla="*/ 5245677 w 10099979"/>
                <a:gd name="connsiteY31" fmla="*/ 1040051 h 4170823"/>
                <a:gd name="connsiteX32" fmla="*/ 5314554 w 10099979"/>
                <a:gd name="connsiteY32" fmla="*/ 1226764 h 4170823"/>
                <a:gd name="connsiteX33" fmla="*/ 6111695 w 10099979"/>
                <a:gd name="connsiteY33" fmla="*/ 566373 h 4170823"/>
                <a:gd name="connsiteX34" fmla="*/ 5473706 w 10099979"/>
                <a:gd name="connsiteY34" fmla="*/ 1716356 h 4170823"/>
                <a:gd name="connsiteX35" fmla="*/ 5401428 w 10099979"/>
                <a:gd name="connsiteY35" fmla="*/ 1488878 h 4170823"/>
                <a:gd name="connsiteX36" fmla="*/ 5149513 w 10099979"/>
                <a:gd name="connsiteY36" fmla="*/ 1930075 h 4170823"/>
                <a:gd name="connsiteX37" fmla="*/ 5213655 w 10099979"/>
                <a:gd name="connsiteY37" fmla="*/ 1944857 h 4170823"/>
                <a:gd name="connsiteX38" fmla="*/ 5372047 w 10099979"/>
                <a:gd name="connsiteY38" fmla="*/ 1667455 h 4170823"/>
                <a:gd name="connsiteX39" fmla="*/ 5452841 w 10099979"/>
                <a:gd name="connsiteY39" fmla="*/ 1921736 h 4170823"/>
                <a:gd name="connsiteX40" fmla="*/ 5916294 w 10099979"/>
                <a:gd name="connsiteY40" fmla="*/ 1086356 h 4170823"/>
                <a:gd name="connsiteX41" fmla="*/ 6045536 w 10099979"/>
                <a:gd name="connsiteY41" fmla="*/ 979285 h 4170823"/>
                <a:gd name="connsiteX42" fmla="*/ 5443740 w 10099979"/>
                <a:gd name="connsiteY42" fmla="*/ 2064030 h 4170823"/>
                <a:gd name="connsiteX43" fmla="*/ 5479794 w 10099979"/>
                <a:gd name="connsiteY43" fmla="*/ 2043307 h 4170823"/>
                <a:gd name="connsiteX44" fmla="*/ 5729890 w 10099979"/>
                <a:gd name="connsiteY44" fmla="*/ 1986422 h 4170823"/>
                <a:gd name="connsiteX45" fmla="*/ 6306758 w 10099979"/>
                <a:gd name="connsiteY45" fmla="*/ 2563290 h 4170823"/>
                <a:gd name="connsiteX46" fmla="*/ 6297552 w 10099979"/>
                <a:gd name="connsiteY46" fmla="*/ 2654619 h 4170823"/>
                <a:gd name="connsiteX47" fmla="*/ 6317206 w 10099979"/>
                <a:gd name="connsiteY47" fmla="*/ 2660720 h 4170823"/>
                <a:gd name="connsiteX48" fmla="*/ 6499738 w 10099979"/>
                <a:gd name="connsiteY48" fmla="*/ 2843251 h 4170823"/>
                <a:gd name="connsiteX49" fmla="*/ 6500852 w 10099979"/>
                <a:gd name="connsiteY49" fmla="*/ 2848767 h 4170823"/>
                <a:gd name="connsiteX50" fmla="*/ 6562872 w 10099979"/>
                <a:gd name="connsiteY50" fmla="*/ 2872260 h 4170823"/>
                <a:gd name="connsiteX51" fmla="*/ 6570474 w 10099979"/>
                <a:gd name="connsiteY51" fmla="*/ 2858251 h 4170823"/>
                <a:gd name="connsiteX52" fmla="*/ 7214373 w 10099979"/>
                <a:gd name="connsiteY52" fmla="*/ 2515893 h 4170823"/>
                <a:gd name="connsiteX53" fmla="*/ 7990888 w 10099979"/>
                <a:gd name="connsiteY53" fmla="*/ 3292408 h 4170823"/>
                <a:gd name="connsiteX54" fmla="*/ 7990643 w 10099979"/>
                <a:gd name="connsiteY54" fmla="*/ 3294838 h 4170823"/>
                <a:gd name="connsiteX55" fmla="*/ 8086976 w 10099979"/>
                <a:gd name="connsiteY55" fmla="*/ 3304549 h 4170823"/>
                <a:gd name="connsiteX56" fmla="*/ 8389146 w 10099979"/>
                <a:gd name="connsiteY56" fmla="*/ 3467463 h 4170823"/>
                <a:gd name="connsiteX57" fmla="*/ 8436295 w 10099979"/>
                <a:gd name="connsiteY57" fmla="*/ 3524607 h 4170823"/>
                <a:gd name="connsiteX58" fmla="*/ 8495216 w 10099979"/>
                <a:gd name="connsiteY58" fmla="*/ 3506317 h 4170823"/>
                <a:gd name="connsiteX59" fmla="*/ 8564341 w 10099979"/>
                <a:gd name="connsiteY59" fmla="*/ 3499349 h 4170823"/>
                <a:gd name="connsiteX60" fmla="*/ 8880381 w 10099979"/>
                <a:gd name="connsiteY60" fmla="*/ 3708834 h 4170823"/>
                <a:gd name="connsiteX61" fmla="*/ 8884954 w 10099979"/>
                <a:gd name="connsiteY61" fmla="*/ 3731485 h 4170823"/>
                <a:gd name="connsiteX62" fmla="*/ 8921873 w 10099979"/>
                <a:gd name="connsiteY62" fmla="*/ 3727763 h 4170823"/>
                <a:gd name="connsiteX63" fmla="*/ 8990998 w 10099979"/>
                <a:gd name="connsiteY63" fmla="*/ 3734731 h 4170823"/>
                <a:gd name="connsiteX64" fmla="*/ 9032466 w 10099979"/>
                <a:gd name="connsiteY64" fmla="*/ 3747604 h 4170823"/>
                <a:gd name="connsiteX65" fmla="*/ 9048456 w 10099979"/>
                <a:gd name="connsiteY65" fmla="*/ 3728224 h 4170823"/>
                <a:gd name="connsiteX66" fmla="*/ 9389153 w 10099979"/>
                <a:gd name="connsiteY66" fmla="*/ 3587103 h 4170823"/>
                <a:gd name="connsiteX67" fmla="*/ 9833108 w 10099979"/>
                <a:gd name="connsiteY67" fmla="*/ 3881376 h 4170823"/>
                <a:gd name="connsiteX68" fmla="*/ 9838237 w 10099979"/>
                <a:gd name="connsiteY68" fmla="*/ 3897897 h 4170823"/>
                <a:gd name="connsiteX69" fmla="*/ 9899906 w 10099979"/>
                <a:gd name="connsiteY69" fmla="*/ 3917040 h 4170823"/>
                <a:gd name="connsiteX70" fmla="*/ 10093971 w 10099979"/>
                <a:gd name="connsiteY70" fmla="*/ 4131085 h 4170823"/>
                <a:gd name="connsiteX71" fmla="*/ 10099979 w 10099979"/>
                <a:gd name="connsiteY71" fmla="*/ 4170823 h 4170823"/>
                <a:gd name="connsiteX72" fmla="*/ 3 w 10099979"/>
                <a:gd name="connsiteY72" fmla="*/ 4170823 h 4170823"/>
                <a:gd name="connsiteX73" fmla="*/ 3 w 10099979"/>
                <a:gd name="connsiteY73" fmla="*/ 1212563 h 4170823"/>
                <a:gd name="connsiteX74" fmla="*/ 0 w 10099979"/>
                <a:gd name="connsiteY74" fmla="*/ 1212561 h 4170823"/>
                <a:gd name="connsiteX75" fmla="*/ 0 w 10099979"/>
                <a:gd name="connsiteY75" fmla="*/ 180811 h 4170823"/>
                <a:gd name="connsiteX76" fmla="*/ 74936 w 10099979"/>
                <a:gd name="connsiteY76" fmla="*/ 118983 h 4170823"/>
                <a:gd name="connsiteX77" fmla="*/ 464459 w 10099979"/>
                <a:gd name="connsiteY77" fmla="*/ 0 h 4170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0099979" h="4170823">
                  <a:moveTo>
                    <a:pt x="4888244" y="1936473"/>
                  </a:moveTo>
                  <a:lnTo>
                    <a:pt x="4886425" y="1939678"/>
                  </a:lnTo>
                  <a:lnTo>
                    <a:pt x="4889174" y="1938825"/>
                  </a:lnTo>
                  <a:close/>
                  <a:moveTo>
                    <a:pt x="5335269" y="1901789"/>
                  </a:moveTo>
                  <a:lnTo>
                    <a:pt x="5292934" y="1975933"/>
                  </a:lnTo>
                  <a:lnTo>
                    <a:pt x="5296026" y="1977151"/>
                  </a:lnTo>
                  <a:cubicBezTo>
                    <a:pt x="5322155" y="1989742"/>
                    <a:pt x="5347228" y="2004177"/>
                    <a:pt x="5371076" y="2020288"/>
                  </a:cubicBezTo>
                  <a:lnTo>
                    <a:pt x="5373577" y="2022350"/>
                  </a:lnTo>
                  <a:close/>
                  <a:moveTo>
                    <a:pt x="464459" y="0"/>
                  </a:moveTo>
                  <a:cubicBezTo>
                    <a:pt x="753036" y="0"/>
                    <a:pt x="1000633" y="175453"/>
                    <a:pt x="1106396" y="425504"/>
                  </a:cubicBezTo>
                  <a:lnTo>
                    <a:pt x="1136645" y="522951"/>
                  </a:lnTo>
                  <a:lnTo>
                    <a:pt x="1193316" y="476194"/>
                  </a:lnTo>
                  <a:cubicBezTo>
                    <a:pt x="1261326" y="430247"/>
                    <a:pt x="1343313" y="403418"/>
                    <a:pt x="1431567" y="403418"/>
                  </a:cubicBezTo>
                  <a:cubicBezTo>
                    <a:pt x="1637492" y="403418"/>
                    <a:pt x="1809301" y="549486"/>
                    <a:pt x="1849035" y="743665"/>
                  </a:cubicBezTo>
                  <a:lnTo>
                    <a:pt x="1851572" y="768829"/>
                  </a:lnTo>
                  <a:lnTo>
                    <a:pt x="1867211" y="761311"/>
                  </a:lnTo>
                  <a:cubicBezTo>
                    <a:pt x="1899432" y="751290"/>
                    <a:pt x="1933689" y="745891"/>
                    <a:pt x="1969207" y="745891"/>
                  </a:cubicBezTo>
                  <a:cubicBezTo>
                    <a:pt x="2087601" y="745891"/>
                    <a:pt x="2191985" y="805877"/>
                    <a:pt x="2253623" y="897114"/>
                  </a:cubicBezTo>
                  <a:lnTo>
                    <a:pt x="2255534" y="900634"/>
                  </a:lnTo>
                  <a:lnTo>
                    <a:pt x="2290182" y="836800"/>
                  </a:lnTo>
                  <a:cubicBezTo>
                    <a:pt x="2401489" y="672044"/>
                    <a:pt x="2589984" y="563722"/>
                    <a:pt x="2803779" y="563722"/>
                  </a:cubicBezTo>
                  <a:cubicBezTo>
                    <a:pt x="3145852" y="563722"/>
                    <a:pt x="3423157" y="841027"/>
                    <a:pt x="3423157" y="1183099"/>
                  </a:cubicBezTo>
                  <a:lnTo>
                    <a:pt x="3422484" y="1187556"/>
                  </a:lnTo>
                  <a:lnTo>
                    <a:pt x="3466697" y="1183099"/>
                  </a:lnTo>
                  <a:cubicBezTo>
                    <a:pt x="3688529" y="1183099"/>
                    <a:pt x="3868360" y="1362929"/>
                    <a:pt x="3868360" y="1584761"/>
                  </a:cubicBezTo>
                  <a:lnTo>
                    <a:pt x="3862730" y="1622001"/>
                  </a:lnTo>
                  <a:lnTo>
                    <a:pt x="3925158" y="1615708"/>
                  </a:lnTo>
                  <a:cubicBezTo>
                    <a:pt x="4036073" y="1615708"/>
                    <a:pt x="4136489" y="1660665"/>
                    <a:pt x="4209174" y="1733352"/>
                  </a:cubicBezTo>
                  <a:lnTo>
                    <a:pt x="4230347" y="1759015"/>
                  </a:lnTo>
                  <a:lnTo>
                    <a:pt x="4707994" y="1394912"/>
                  </a:lnTo>
                  <a:lnTo>
                    <a:pt x="4763401" y="1581058"/>
                  </a:lnTo>
                  <a:lnTo>
                    <a:pt x="5245677" y="1040051"/>
                  </a:lnTo>
                  <a:lnTo>
                    <a:pt x="5314554" y="1226764"/>
                  </a:lnTo>
                  <a:lnTo>
                    <a:pt x="6111695" y="566373"/>
                  </a:lnTo>
                  <a:lnTo>
                    <a:pt x="5473706" y="1716356"/>
                  </a:lnTo>
                  <a:lnTo>
                    <a:pt x="5401428" y="1488878"/>
                  </a:lnTo>
                  <a:lnTo>
                    <a:pt x="5149513" y="1930075"/>
                  </a:lnTo>
                  <a:lnTo>
                    <a:pt x="5213655" y="1944857"/>
                  </a:lnTo>
                  <a:lnTo>
                    <a:pt x="5372047" y="1667455"/>
                  </a:lnTo>
                  <a:lnTo>
                    <a:pt x="5452841" y="1921736"/>
                  </a:lnTo>
                  <a:lnTo>
                    <a:pt x="5916294" y="1086356"/>
                  </a:lnTo>
                  <a:lnTo>
                    <a:pt x="6045536" y="979285"/>
                  </a:lnTo>
                  <a:lnTo>
                    <a:pt x="5443740" y="2064030"/>
                  </a:lnTo>
                  <a:lnTo>
                    <a:pt x="5479794" y="2043307"/>
                  </a:lnTo>
                  <a:cubicBezTo>
                    <a:pt x="5555451" y="2006852"/>
                    <a:pt x="5640286" y="1986422"/>
                    <a:pt x="5729890" y="1986422"/>
                  </a:cubicBezTo>
                  <a:cubicBezTo>
                    <a:pt x="6048486" y="1986422"/>
                    <a:pt x="6306758" y="2244695"/>
                    <a:pt x="6306758" y="2563290"/>
                  </a:cubicBezTo>
                  <a:lnTo>
                    <a:pt x="6297552" y="2654619"/>
                  </a:lnTo>
                  <a:lnTo>
                    <a:pt x="6317206" y="2660720"/>
                  </a:lnTo>
                  <a:cubicBezTo>
                    <a:pt x="6399278" y="2695433"/>
                    <a:pt x="6465026" y="2761181"/>
                    <a:pt x="6499738" y="2843251"/>
                  </a:cubicBezTo>
                  <a:lnTo>
                    <a:pt x="6500852" y="2848767"/>
                  </a:lnTo>
                  <a:lnTo>
                    <a:pt x="6562872" y="2872260"/>
                  </a:lnTo>
                  <a:lnTo>
                    <a:pt x="6570474" y="2858251"/>
                  </a:lnTo>
                  <a:cubicBezTo>
                    <a:pt x="6710020" y="2651697"/>
                    <a:pt x="6946337" y="2515893"/>
                    <a:pt x="7214373" y="2515893"/>
                  </a:cubicBezTo>
                  <a:cubicBezTo>
                    <a:pt x="7643230" y="2515893"/>
                    <a:pt x="7990888" y="2863551"/>
                    <a:pt x="7990888" y="3292408"/>
                  </a:cubicBezTo>
                  <a:lnTo>
                    <a:pt x="7990643" y="3294838"/>
                  </a:lnTo>
                  <a:lnTo>
                    <a:pt x="8086976" y="3304549"/>
                  </a:lnTo>
                  <a:cubicBezTo>
                    <a:pt x="8203698" y="3328434"/>
                    <a:pt x="8308027" y="3386344"/>
                    <a:pt x="8389146" y="3467463"/>
                  </a:cubicBezTo>
                  <a:lnTo>
                    <a:pt x="8436295" y="3524607"/>
                  </a:lnTo>
                  <a:lnTo>
                    <a:pt x="8495216" y="3506317"/>
                  </a:lnTo>
                  <a:cubicBezTo>
                    <a:pt x="8517544" y="3501748"/>
                    <a:pt x="8540662" y="3499349"/>
                    <a:pt x="8564341" y="3499349"/>
                  </a:cubicBezTo>
                  <a:cubicBezTo>
                    <a:pt x="8706414" y="3499349"/>
                    <a:pt x="8828311" y="3585728"/>
                    <a:pt x="8880381" y="3708834"/>
                  </a:cubicBezTo>
                  <a:lnTo>
                    <a:pt x="8884954" y="3731485"/>
                  </a:lnTo>
                  <a:lnTo>
                    <a:pt x="8921873" y="3727763"/>
                  </a:lnTo>
                  <a:cubicBezTo>
                    <a:pt x="8945552" y="3727763"/>
                    <a:pt x="8968670" y="3730162"/>
                    <a:pt x="8990998" y="3734731"/>
                  </a:cubicBezTo>
                  <a:lnTo>
                    <a:pt x="9032466" y="3747604"/>
                  </a:lnTo>
                  <a:lnTo>
                    <a:pt x="9048456" y="3728224"/>
                  </a:lnTo>
                  <a:cubicBezTo>
                    <a:pt x="9135648" y="3641032"/>
                    <a:pt x="9256102" y="3587103"/>
                    <a:pt x="9389153" y="3587103"/>
                  </a:cubicBezTo>
                  <a:cubicBezTo>
                    <a:pt x="9588729" y="3587103"/>
                    <a:pt x="9759964" y="3708444"/>
                    <a:pt x="9833108" y="3881376"/>
                  </a:cubicBezTo>
                  <a:lnTo>
                    <a:pt x="9838237" y="3897897"/>
                  </a:lnTo>
                  <a:lnTo>
                    <a:pt x="9899906" y="3917040"/>
                  </a:lnTo>
                  <a:cubicBezTo>
                    <a:pt x="9992235" y="3956093"/>
                    <a:pt x="10063906" y="4034424"/>
                    <a:pt x="10093971" y="4131085"/>
                  </a:cubicBezTo>
                  <a:lnTo>
                    <a:pt x="10099979" y="4170823"/>
                  </a:lnTo>
                  <a:lnTo>
                    <a:pt x="3" y="4170823"/>
                  </a:lnTo>
                  <a:lnTo>
                    <a:pt x="3" y="1212563"/>
                  </a:lnTo>
                  <a:lnTo>
                    <a:pt x="0" y="1212561"/>
                  </a:lnTo>
                  <a:lnTo>
                    <a:pt x="0" y="180811"/>
                  </a:lnTo>
                  <a:lnTo>
                    <a:pt x="74936" y="118983"/>
                  </a:lnTo>
                  <a:cubicBezTo>
                    <a:pt x="186128" y="43864"/>
                    <a:pt x="320171" y="0"/>
                    <a:pt x="4644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2852762" y="5208321"/>
              <a:ext cx="1347763" cy="13477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215900" dir="17400000" sx="90000" sy="90000" rotWithShape="0">
                <a:srgbClr val="0F0E28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3817014" y="5733444"/>
              <a:ext cx="568628" cy="568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01600" dir="17400000" sx="90000" sy="90000" rotWithShape="0">
                <a:srgbClr val="0F0E28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4355726" y="5173928"/>
              <a:ext cx="964486" cy="9644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52400" dir="17400000" sx="90000" sy="90000" rotWithShape="0">
                <a:srgbClr val="0F0E28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3486581" y="4337994"/>
              <a:ext cx="660866" cy="6608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27000" dir="16200000" sx="90000" sy="90000" rotWithShape="0">
                <a:srgbClr val="0F0E28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2370519" y="4424162"/>
              <a:ext cx="964486" cy="9644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52400" dir="17400000" sx="90000" sy="90000" rotWithShape="0">
                <a:srgbClr val="0F0E28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2090720" y="3566310"/>
              <a:ext cx="660866" cy="6608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27000" dir="16200000" sx="90000" sy="90000" rotWithShape="0">
                <a:srgbClr val="0F0E28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7286171" y="5802688"/>
              <a:ext cx="724050" cy="7240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14300" dir="18600000" sx="90000" sy="90000" rotWithShape="0">
                <a:srgbClr val="0F0E28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8823534" y="6415614"/>
              <a:ext cx="442386" cy="4423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01600" dir="15000000" sx="90000" sy="90000" rotWithShape="0">
                <a:srgbClr val="0F0E28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5911247" y="5291058"/>
              <a:ext cx="442386" cy="4423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76200" dir="17400000" sx="90000" sy="90000" rotWithShape="0">
                <a:srgbClr val="0F0E28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74855" y="4672893"/>
            <a:ext cx="60601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감사합니다</a:t>
            </a:r>
            <a:endParaRPr lang="en-US" altLang="ko-KR" sz="7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별: 꼭짓점 5개 2">
            <a:extLst>
              <a:ext uri="{FF2B5EF4-FFF2-40B4-BE49-F238E27FC236}">
                <a16:creationId xmlns:a16="http://schemas.microsoft.com/office/drawing/2014/main" id="{E8C257E6-081E-4C6E-A28E-3183C21A55C3}"/>
              </a:ext>
            </a:extLst>
          </p:cNvPr>
          <p:cNvSpPr/>
          <p:nvPr/>
        </p:nvSpPr>
        <p:spPr>
          <a:xfrm flipH="1" flipV="1">
            <a:off x="-211176" y="3248943"/>
            <a:ext cx="182681" cy="16764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별: 꼭짓점 5개 15">
            <a:extLst>
              <a:ext uri="{FF2B5EF4-FFF2-40B4-BE49-F238E27FC236}">
                <a16:creationId xmlns:a16="http://schemas.microsoft.com/office/drawing/2014/main" id="{69A28BE4-345B-4C55-9C4F-C398985A0EC1}"/>
              </a:ext>
            </a:extLst>
          </p:cNvPr>
          <p:cNvSpPr/>
          <p:nvPr/>
        </p:nvSpPr>
        <p:spPr>
          <a:xfrm flipH="1" flipV="1">
            <a:off x="3602468" y="3881045"/>
            <a:ext cx="182681" cy="16764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별: 꼭짓점 5개 16">
            <a:extLst>
              <a:ext uri="{FF2B5EF4-FFF2-40B4-BE49-F238E27FC236}">
                <a16:creationId xmlns:a16="http://schemas.microsoft.com/office/drawing/2014/main" id="{B941487E-F89D-47B3-A589-D614A674D862}"/>
              </a:ext>
            </a:extLst>
          </p:cNvPr>
          <p:cNvSpPr/>
          <p:nvPr/>
        </p:nvSpPr>
        <p:spPr>
          <a:xfrm flipH="1" flipV="1">
            <a:off x="2802173" y="1516199"/>
            <a:ext cx="182681" cy="16764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별: 꼭짓점 5개 19">
            <a:extLst>
              <a:ext uri="{FF2B5EF4-FFF2-40B4-BE49-F238E27FC236}">
                <a16:creationId xmlns:a16="http://schemas.microsoft.com/office/drawing/2014/main" id="{96E185A2-A858-4A9F-B6E4-33DD15E03993}"/>
              </a:ext>
            </a:extLst>
          </p:cNvPr>
          <p:cNvSpPr/>
          <p:nvPr/>
        </p:nvSpPr>
        <p:spPr>
          <a:xfrm flipH="1" flipV="1">
            <a:off x="4651622" y="2148171"/>
            <a:ext cx="182681" cy="16764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별: 꼭짓점 5개 20">
            <a:extLst>
              <a:ext uri="{FF2B5EF4-FFF2-40B4-BE49-F238E27FC236}">
                <a16:creationId xmlns:a16="http://schemas.microsoft.com/office/drawing/2014/main" id="{B8B13EDD-7E7D-45B8-B140-8670C83BDCAF}"/>
              </a:ext>
            </a:extLst>
          </p:cNvPr>
          <p:cNvSpPr/>
          <p:nvPr/>
        </p:nvSpPr>
        <p:spPr>
          <a:xfrm flipH="1" flipV="1">
            <a:off x="10149146" y="5660366"/>
            <a:ext cx="182681" cy="16764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별: 꼭짓점 5개 21">
            <a:extLst>
              <a:ext uri="{FF2B5EF4-FFF2-40B4-BE49-F238E27FC236}">
                <a16:creationId xmlns:a16="http://schemas.microsoft.com/office/drawing/2014/main" id="{EF371E9F-888E-4498-82DE-F5796502407D}"/>
              </a:ext>
            </a:extLst>
          </p:cNvPr>
          <p:cNvSpPr/>
          <p:nvPr/>
        </p:nvSpPr>
        <p:spPr>
          <a:xfrm flipH="1" flipV="1">
            <a:off x="7894967" y="6398943"/>
            <a:ext cx="182681" cy="16764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별: 꼭짓점 5개 22">
            <a:extLst>
              <a:ext uri="{FF2B5EF4-FFF2-40B4-BE49-F238E27FC236}">
                <a16:creationId xmlns:a16="http://schemas.microsoft.com/office/drawing/2014/main" id="{0B8E0BC9-1058-4CFE-8945-0618BDA23F45}"/>
              </a:ext>
            </a:extLst>
          </p:cNvPr>
          <p:cNvSpPr/>
          <p:nvPr/>
        </p:nvSpPr>
        <p:spPr>
          <a:xfrm flipH="1" flipV="1">
            <a:off x="572381" y="834666"/>
            <a:ext cx="182681" cy="16764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별: 꼭짓점 5개 23">
            <a:extLst>
              <a:ext uri="{FF2B5EF4-FFF2-40B4-BE49-F238E27FC236}">
                <a16:creationId xmlns:a16="http://schemas.microsoft.com/office/drawing/2014/main" id="{6474A2D4-57B8-47A3-A36D-E76CEBC57DF7}"/>
              </a:ext>
            </a:extLst>
          </p:cNvPr>
          <p:cNvSpPr/>
          <p:nvPr/>
        </p:nvSpPr>
        <p:spPr>
          <a:xfrm flipH="1" flipV="1">
            <a:off x="1176985" y="2699657"/>
            <a:ext cx="182681" cy="16764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별: 꼭짓점 5개 24">
            <a:extLst>
              <a:ext uri="{FF2B5EF4-FFF2-40B4-BE49-F238E27FC236}">
                <a16:creationId xmlns:a16="http://schemas.microsoft.com/office/drawing/2014/main" id="{715110F8-C1BE-47BE-94E7-6D39675B584F}"/>
              </a:ext>
            </a:extLst>
          </p:cNvPr>
          <p:cNvSpPr/>
          <p:nvPr/>
        </p:nvSpPr>
        <p:spPr>
          <a:xfrm flipH="1" flipV="1">
            <a:off x="7215938" y="3881045"/>
            <a:ext cx="182681" cy="16764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별: 꼭짓점 5개 26">
            <a:extLst>
              <a:ext uri="{FF2B5EF4-FFF2-40B4-BE49-F238E27FC236}">
                <a16:creationId xmlns:a16="http://schemas.microsoft.com/office/drawing/2014/main" id="{9A288A92-58AC-43B9-8993-81255A8E7381}"/>
              </a:ext>
            </a:extLst>
          </p:cNvPr>
          <p:cNvSpPr/>
          <p:nvPr/>
        </p:nvSpPr>
        <p:spPr>
          <a:xfrm flipH="1" flipV="1">
            <a:off x="11430244" y="4795672"/>
            <a:ext cx="182681" cy="16764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3540" flipH="1" flipV="1">
            <a:off x="5322009" y="4308287"/>
            <a:ext cx="651027" cy="65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1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82988" y="141096"/>
            <a:ext cx="82854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smtClean="0">
                <a:solidFill>
                  <a:srgbClr val="1817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①</a:t>
            </a:r>
            <a:r>
              <a:rPr lang="en-US" altLang="ko-KR" sz="3200" dirty="0" smtClean="0">
                <a:solidFill>
                  <a:srgbClr val="18174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1600" dirty="0">
              <a:solidFill>
                <a:srgbClr val="18174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531874" y="1"/>
            <a:ext cx="2660127" cy="1650449"/>
            <a:chOff x="9531874" y="1"/>
            <a:chExt cx="2660127" cy="1650449"/>
          </a:xfrm>
        </p:grpSpPr>
        <p:sp>
          <p:nvSpPr>
            <p:cNvPr id="18" name="자유형 17"/>
            <p:cNvSpPr/>
            <p:nvPr/>
          </p:nvSpPr>
          <p:spPr>
            <a:xfrm>
              <a:off x="9531874" y="1"/>
              <a:ext cx="2660127" cy="991317"/>
            </a:xfrm>
            <a:custGeom>
              <a:avLst/>
              <a:gdLst>
                <a:gd name="connsiteX0" fmla="*/ 0 w 2660127"/>
                <a:gd name="connsiteY0" fmla="*/ 0 h 991317"/>
                <a:gd name="connsiteX1" fmla="*/ 2660127 w 2660127"/>
                <a:gd name="connsiteY1" fmla="*/ 0 h 991317"/>
                <a:gd name="connsiteX2" fmla="*/ 2660127 w 2660127"/>
                <a:gd name="connsiteY2" fmla="*/ 967421 h 991317"/>
                <a:gd name="connsiteX3" fmla="*/ 2612122 w 2660127"/>
                <a:gd name="connsiteY3" fmla="*/ 952519 h 991317"/>
                <a:gd name="connsiteX4" fmla="*/ 2549945 w 2660127"/>
                <a:gd name="connsiteY4" fmla="*/ 946251 h 991317"/>
                <a:gd name="connsiteX5" fmla="*/ 2416189 w 2660127"/>
                <a:gd name="connsiteY5" fmla="*/ 976674 h 991317"/>
                <a:gd name="connsiteX6" fmla="*/ 2390714 w 2660127"/>
                <a:gd name="connsiteY6" fmla="*/ 991317 h 991317"/>
                <a:gd name="connsiteX7" fmla="*/ 2358046 w 2660127"/>
                <a:gd name="connsiteY7" fmla="*/ 964363 h 991317"/>
                <a:gd name="connsiteX8" fmla="*/ 2179328 w 2660127"/>
                <a:gd name="connsiteY8" fmla="*/ 909772 h 991317"/>
                <a:gd name="connsiteX9" fmla="*/ 2000611 w 2660127"/>
                <a:gd name="connsiteY9" fmla="*/ 964363 h 991317"/>
                <a:gd name="connsiteX10" fmla="*/ 1993028 w 2660127"/>
                <a:gd name="connsiteY10" fmla="*/ 970620 h 991317"/>
                <a:gd name="connsiteX11" fmla="*/ 1971699 w 2660127"/>
                <a:gd name="connsiteY11" fmla="*/ 955461 h 991317"/>
                <a:gd name="connsiteX12" fmla="*/ 1819336 w 2660127"/>
                <a:gd name="connsiteY12" fmla="*/ 916881 h 991317"/>
                <a:gd name="connsiteX13" fmla="*/ 1790871 w 2660127"/>
                <a:gd name="connsiteY13" fmla="*/ 919751 h 991317"/>
                <a:gd name="connsiteX14" fmla="*/ 1782681 w 2660127"/>
                <a:gd name="connsiteY14" fmla="*/ 879187 h 991317"/>
                <a:gd name="connsiteX15" fmla="*/ 1584749 w 2660127"/>
                <a:gd name="connsiteY15" fmla="*/ 747988 h 991317"/>
                <a:gd name="connsiteX16" fmla="*/ 1551362 w 2660127"/>
                <a:gd name="connsiteY16" fmla="*/ 751353 h 991317"/>
                <a:gd name="connsiteX17" fmla="*/ 1554373 w 2660127"/>
                <a:gd name="connsiteY17" fmla="*/ 731437 h 991317"/>
                <a:gd name="connsiteX18" fmla="*/ 1339558 w 2660127"/>
                <a:gd name="connsiteY18" fmla="*/ 516623 h 991317"/>
                <a:gd name="connsiteX19" fmla="*/ 1315912 w 2660127"/>
                <a:gd name="connsiteY19" fmla="*/ 519006 h 991317"/>
                <a:gd name="connsiteX20" fmla="*/ 1316272 w 2660127"/>
                <a:gd name="connsiteY20" fmla="*/ 516623 h 991317"/>
                <a:gd name="connsiteX21" fmla="*/ 985020 w 2660127"/>
                <a:gd name="connsiteY21" fmla="*/ 185371 h 991317"/>
                <a:gd name="connsiteX22" fmla="*/ 710342 w 2660127"/>
                <a:gd name="connsiteY22" fmla="*/ 331417 h 991317"/>
                <a:gd name="connsiteX23" fmla="*/ 691811 w 2660127"/>
                <a:gd name="connsiteY23" fmla="*/ 365556 h 991317"/>
                <a:gd name="connsiteX24" fmla="*/ 690789 w 2660127"/>
                <a:gd name="connsiteY24" fmla="*/ 363674 h 991317"/>
                <a:gd name="connsiteX25" fmla="*/ 538680 w 2660127"/>
                <a:gd name="connsiteY25" fmla="*/ 282798 h 991317"/>
                <a:gd name="connsiteX26" fmla="*/ 484131 w 2660127"/>
                <a:gd name="connsiteY26" fmla="*/ 291045 h 991317"/>
                <a:gd name="connsiteX27" fmla="*/ 475767 w 2660127"/>
                <a:gd name="connsiteY27" fmla="*/ 295065 h 991317"/>
                <a:gd name="connsiteX28" fmla="*/ 474410 w 2660127"/>
                <a:gd name="connsiteY28" fmla="*/ 281607 h 991317"/>
                <a:gd name="connsiteX29" fmla="*/ 251143 w 2660127"/>
                <a:gd name="connsiteY29" fmla="*/ 99639 h 991317"/>
                <a:gd name="connsiteX30" fmla="*/ 123723 w 2660127"/>
                <a:gd name="connsiteY30" fmla="*/ 138560 h 991317"/>
                <a:gd name="connsiteX31" fmla="*/ 93414 w 2660127"/>
                <a:gd name="connsiteY31" fmla="*/ 163566 h 991317"/>
                <a:gd name="connsiteX32" fmla="*/ 77237 w 2660127"/>
                <a:gd name="connsiteY32" fmla="*/ 111450 h 991317"/>
                <a:gd name="connsiteX33" fmla="*/ 21434 w 2660127"/>
                <a:gd name="connsiteY33" fmla="*/ 19476 h 991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60127" h="991317">
                  <a:moveTo>
                    <a:pt x="0" y="0"/>
                  </a:moveTo>
                  <a:lnTo>
                    <a:pt x="2660127" y="0"/>
                  </a:lnTo>
                  <a:lnTo>
                    <a:pt x="2660127" y="967421"/>
                  </a:lnTo>
                  <a:lnTo>
                    <a:pt x="2612122" y="952519"/>
                  </a:lnTo>
                  <a:cubicBezTo>
                    <a:pt x="2592038" y="948409"/>
                    <a:pt x="2571244" y="946251"/>
                    <a:pt x="2549945" y="946251"/>
                  </a:cubicBezTo>
                  <a:cubicBezTo>
                    <a:pt x="2502023" y="946251"/>
                    <a:pt x="2456653" y="957177"/>
                    <a:pt x="2416189" y="976674"/>
                  </a:cubicBezTo>
                  <a:lnTo>
                    <a:pt x="2390714" y="991317"/>
                  </a:lnTo>
                  <a:lnTo>
                    <a:pt x="2358046" y="964363"/>
                  </a:lnTo>
                  <a:cubicBezTo>
                    <a:pt x="2307030" y="929897"/>
                    <a:pt x="2245530" y="909772"/>
                    <a:pt x="2179328" y="909772"/>
                  </a:cubicBezTo>
                  <a:cubicBezTo>
                    <a:pt x="2113127" y="909772"/>
                    <a:pt x="2051627" y="929897"/>
                    <a:pt x="2000611" y="964363"/>
                  </a:cubicBezTo>
                  <a:lnTo>
                    <a:pt x="1993028" y="970620"/>
                  </a:lnTo>
                  <a:lnTo>
                    <a:pt x="1971699" y="955461"/>
                  </a:lnTo>
                  <a:cubicBezTo>
                    <a:pt x="1926407" y="930857"/>
                    <a:pt x="1874503" y="916881"/>
                    <a:pt x="1819336" y="916881"/>
                  </a:cubicBezTo>
                  <a:lnTo>
                    <a:pt x="1790871" y="919751"/>
                  </a:lnTo>
                  <a:lnTo>
                    <a:pt x="1782681" y="879187"/>
                  </a:lnTo>
                  <a:cubicBezTo>
                    <a:pt x="1750070" y="802086"/>
                    <a:pt x="1673727" y="747988"/>
                    <a:pt x="1584749" y="747988"/>
                  </a:cubicBezTo>
                  <a:lnTo>
                    <a:pt x="1551362" y="751353"/>
                  </a:lnTo>
                  <a:lnTo>
                    <a:pt x="1554373" y="731437"/>
                  </a:lnTo>
                  <a:cubicBezTo>
                    <a:pt x="1554373" y="612798"/>
                    <a:pt x="1458197" y="516623"/>
                    <a:pt x="1339558" y="516623"/>
                  </a:cubicBezTo>
                  <a:lnTo>
                    <a:pt x="1315912" y="519006"/>
                  </a:lnTo>
                  <a:lnTo>
                    <a:pt x="1316272" y="516623"/>
                  </a:lnTo>
                  <a:cubicBezTo>
                    <a:pt x="1316272" y="333678"/>
                    <a:pt x="1167966" y="185371"/>
                    <a:pt x="985020" y="185371"/>
                  </a:cubicBezTo>
                  <a:cubicBezTo>
                    <a:pt x="870680" y="185371"/>
                    <a:pt x="769870" y="243303"/>
                    <a:pt x="710342" y="331417"/>
                  </a:cubicBezTo>
                  <a:lnTo>
                    <a:pt x="691811" y="365556"/>
                  </a:lnTo>
                  <a:lnTo>
                    <a:pt x="690789" y="363674"/>
                  </a:lnTo>
                  <a:cubicBezTo>
                    <a:pt x="657825" y="314879"/>
                    <a:pt x="601999" y="282798"/>
                    <a:pt x="538680" y="282798"/>
                  </a:cubicBezTo>
                  <a:cubicBezTo>
                    <a:pt x="519684" y="282798"/>
                    <a:pt x="501363" y="285685"/>
                    <a:pt x="484131" y="291045"/>
                  </a:cubicBezTo>
                  <a:lnTo>
                    <a:pt x="475767" y="295065"/>
                  </a:lnTo>
                  <a:lnTo>
                    <a:pt x="474410" y="281607"/>
                  </a:lnTo>
                  <a:cubicBezTo>
                    <a:pt x="453160" y="177758"/>
                    <a:pt x="361274" y="99639"/>
                    <a:pt x="251143" y="99639"/>
                  </a:cubicBezTo>
                  <a:cubicBezTo>
                    <a:pt x="203943" y="99639"/>
                    <a:pt x="160095" y="113987"/>
                    <a:pt x="123723" y="138560"/>
                  </a:cubicBezTo>
                  <a:lnTo>
                    <a:pt x="93414" y="163566"/>
                  </a:lnTo>
                  <a:lnTo>
                    <a:pt x="77237" y="111450"/>
                  </a:lnTo>
                  <a:cubicBezTo>
                    <a:pt x="63096" y="78018"/>
                    <a:pt x="44214" y="47078"/>
                    <a:pt x="21434" y="19476"/>
                  </a:cubicBezTo>
                  <a:close/>
                </a:path>
              </a:pathLst>
            </a:custGeom>
            <a:solidFill>
              <a:srgbClr val="181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0159557" y="332186"/>
              <a:ext cx="1718503" cy="1318264"/>
              <a:chOff x="10178607" y="332114"/>
              <a:chExt cx="1718503" cy="1318264"/>
            </a:xfrm>
          </p:grpSpPr>
          <p:sp>
            <p:nvSpPr>
              <p:cNvPr id="9" name="달 8"/>
              <p:cNvSpPr/>
              <p:nvPr/>
            </p:nvSpPr>
            <p:spPr>
              <a:xfrm rot="7200000">
                <a:off x="10569671" y="678850"/>
                <a:ext cx="150314" cy="430717"/>
              </a:xfrm>
              <a:prstGeom prst="moon">
                <a:avLst>
                  <a:gd name="adj" fmla="val 16050"/>
                </a:avLst>
              </a:prstGeom>
              <a:solidFill>
                <a:srgbClr val="0F0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달 75"/>
              <p:cNvSpPr/>
              <p:nvPr/>
            </p:nvSpPr>
            <p:spPr>
              <a:xfrm rot="7200000">
                <a:off x="10952542" y="1076403"/>
                <a:ext cx="188976" cy="539103"/>
              </a:xfrm>
              <a:prstGeom prst="moon">
                <a:avLst>
                  <a:gd name="adj" fmla="val 16050"/>
                </a:avLst>
              </a:prstGeom>
              <a:solidFill>
                <a:srgbClr val="0F0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달 76"/>
              <p:cNvSpPr/>
              <p:nvPr/>
            </p:nvSpPr>
            <p:spPr>
              <a:xfrm rot="7200000">
                <a:off x="11190606" y="1454565"/>
                <a:ext cx="137207" cy="254420"/>
              </a:xfrm>
              <a:prstGeom prst="moon">
                <a:avLst>
                  <a:gd name="adj" fmla="val 16050"/>
                </a:avLst>
              </a:prstGeom>
              <a:solidFill>
                <a:srgbClr val="0F0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달 77"/>
              <p:cNvSpPr/>
              <p:nvPr/>
            </p:nvSpPr>
            <p:spPr>
              <a:xfrm rot="7200000">
                <a:off x="11622144" y="1096777"/>
                <a:ext cx="150314" cy="399619"/>
              </a:xfrm>
              <a:prstGeom prst="moon">
                <a:avLst>
                  <a:gd name="adj" fmla="val 16050"/>
                </a:avLst>
              </a:prstGeom>
              <a:solidFill>
                <a:srgbClr val="0F0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달 78"/>
              <p:cNvSpPr/>
              <p:nvPr/>
            </p:nvSpPr>
            <p:spPr>
              <a:xfrm rot="5696401">
                <a:off x="11008817" y="670194"/>
                <a:ext cx="111077" cy="254420"/>
              </a:xfrm>
              <a:prstGeom prst="moon">
                <a:avLst>
                  <a:gd name="adj" fmla="val 16050"/>
                </a:avLst>
              </a:prstGeom>
              <a:solidFill>
                <a:srgbClr val="0F0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달 79"/>
              <p:cNvSpPr/>
              <p:nvPr/>
            </p:nvSpPr>
            <p:spPr>
              <a:xfrm rot="5696401">
                <a:off x="10274920" y="235801"/>
                <a:ext cx="111077" cy="303703"/>
              </a:xfrm>
              <a:prstGeom prst="moon">
                <a:avLst>
                  <a:gd name="adj" fmla="val 16050"/>
                </a:avLst>
              </a:prstGeom>
              <a:solidFill>
                <a:srgbClr val="0F0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71305">
              <a:off x="11645671" y="146833"/>
              <a:ext cx="341600" cy="341600"/>
            </a:xfrm>
            <a:prstGeom prst="rect">
              <a:avLst/>
            </a:prstGeom>
          </p:spPr>
        </p:pic>
        <p:sp>
          <p:nvSpPr>
            <p:cNvPr id="3" name="타원 2"/>
            <p:cNvSpPr/>
            <p:nvPr/>
          </p:nvSpPr>
          <p:spPr>
            <a:xfrm>
              <a:off x="11384673" y="528611"/>
              <a:ext cx="61913" cy="619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11384800" y="681005"/>
              <a:ext cx="61913" cy="619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11519613" y="567664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11529007" y="480864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별: 꼭짓점 5개 16">
            <a:extLst>
              <a:ext uri="{FF2B5EF4-FFF2-40B4-BE49-F238E27FC236}">
                <a16:creationId xmlns:a16="http://schemas.microsoft.com/office/drawing/2014/main" id="{6BBA1D30-462E-4137-BA87-D3A81EB602D0}"/>
              </a:ext>
            </a:extLst>
          </p:cNvPr>
          <p:cNvSpPr/>
          <p:nvPr/>
        </p:nvSpPr>
        <p:spPr>
          <a:xfrm>
            <a:off x="12034803" y="65564"/>
            <a:ext cx="131406" cy="119056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554991-6BEA-4D50-8641-FAC1B13D90FB}"/>
              </a:ext>
            </a:extLst>
          </p:cNvPr>
          <p:cNvSpPr txBox="1"/>
          <p:nvPr/>
        </p:nvSpPr>
        <p:spPr>
          <a:xfrm>
            <a:off x="780863" y="175024"/>
            <a:ext cx="8574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레코드들을 메인 메모리에 저장하지 않고 보조 저장 장치에 파일로 구성하는 이유를 설명해 보라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60" y="2329116"/>
            <a:ext cx="11728951" cy="3539430"/>
          </a:xfrm>
          <a:prstGeom prst="rect">
            <a:avLst/>
          </a:prstGeom>
          <a:solidFill>
            <a:schemeClr val="bg1">
              <a:lumMod val="50000"/>
              <a:alpha val="4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파일로 나누지 않고 메인 메모리에 전부 적재하게 되면 데이터 양이 너무 방대하기 때문에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레코드들은 파일로 나누어 디스크에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저장하여 관리 하는 것 이다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b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프로그램은 특정 시간이나 요청에 따라 데이터의 일부만 접근하기 때문에 데이터 전부를 메인 메모리에 저장시킬 필요가 없다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b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즉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특정 프로그램과 데이터를 별도로 보관시켜 </a:t>
            </a:r>
            <a:endParaRPr lang="en-US" altLang="ko-KR" sz="2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데이터의 독립성을 유지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시켜 여러 프로그램을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응용하기 위함이다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057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82988" y="141096"/>
            <a:ext cx="82854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smtClean="0">
                <a:solidFill>
                  <a:srgbClr val="1817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②</a:t>
            </a:r>
            <a:r>
              <a:rPr lang="en-US" altLang="ko-KR" sz="3200" dirty="0" smtClean="0">
                <a:solidFill>
                  <a:srgbClr val="18174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1600" dirty="0">
              <a:solidFill>
                <a:srgbClr val="18174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531874" y="1"/>
            <a:ext cx="2660127" cy="1650449"/>
            <a:chOff x="9531874" y="1"/>
            <a:chExt cx="2660127" cy="1650449"/>
          </a:xfrm>
        </p:grpSpPr>
        <p:sp>
          <p:nvSpPr>
            <p:cNvPr id="18" name="자유형 17"/>
            <p:cNvSpPr/>
            <p:nvPr/>
          </p:nvSpPr>
          <p:spPr>
            <a:xfrm>
              <a:off x="9531874" y="1"/>
              <a:ext cx="2660127" cy="991317"/>
            </a:xfrm>
            <a:custGeom>
              <a:avLst/>
              <a:gdLst>
                <a:gd name="connsiteX0" fmla="*/ 0 w 2660127"/>
                <a:gd name="connsiteY0" fmla="*/ 0 h 991317"/>
                <a:gd name="connsiteX1" fmla="*/ 2660127 w 2660127"/>
                <a:gd name="connsiteY1" fmla="*/ 0 h 991317"/>
                <a:gd name="connsiteX2" fmla="*/ 2660127 w 2660127"/>
                <a:gd name="connsiteY2" fmla="*/ 967421 h 991317"/>
                <a:gd name="connsiteX3" fmla="*/ 2612122 w 2660127"/>
                <a:gd name="connsiteY3" fmla="*/ 952519 h 991317"/>
                <a:gd name="connsiteX4" fmla="*/ 2549945 w 2660127"/>
                <a:gd name="connsiteY4" fmla="*/ 946251 h 991317"/>
                <a:gd name="connsiteX5" fmla="*/ 2416189 w 2660127"/>
                <a:gd name="connsiteY5" fmla="*/ 976674 h 991317"/>
                <a:gd name="connsiteX6" fmla="*/ 2390714 w 2660127"/>
                <a:gd name="connsiteY6" fmla="*/ 991317 h 991317"/>
                <a:gd name="connsiteX7" fmla="*/ 2358046 w 2660127"/>
                <a:gd name="connsiteY7" fmla="*/ 964363 h 991317"/>
                <a:gd name="connsiteX8" fmla="*/ 2179328 w 2660127"/>
                <a:gd name="connsiteY8" fmla="*/ 909772 h 991317"/>
                <a:gd name="connsiteX9" fmla="*/ 2000611 w 2660127"/>
                <a:gd name="connsiteY9" fmla="*/ 964363 h 991317"/>
                <a:gd name="connsiteX10" fmla="*/ 1993028 w 2660127"/>
                <a:gd name="connsiteY10" fmla="*/ 970620 h 991317"/>
                <a:gd name="connsiteX11" fmla="*/ 1971699 w 2660127"/>
                <a:gd name="connsiteY11" fmla="*/ 955461 h 991317"/>
                <a:gd name="connsiteX12" fmla="*/ 1819336 w 2660127"/>
                <a:gd name="connsiteY12" fmla="*/ 916881 h 991317"/>
                <a:gd name="connsiteX13" fmla="*/ 1790871 w 2660127"/>
                <a:gd name="connsiteY13" fmla="*/ 919751 h 991317"/>
                <a:gd name="connsiteX14" fmla="*/ 1782681 w 2660127"/>
                <a:gd name="connsiteY14" fmla="*/ 879187 h 991317"/>
                <a:gd name="connsiteX15" fmla="*/ 1584749 w 2660127"/>
                <a:gd name="connsiteY15" fmla="*/ 747988 h 991317"/>
                <a:gd name="connsiteX16" fmla="*/ 1551362 w 2660127"/>
                <a:gd name="connsiteY16" fmla="*/ 751353 h 991317"/>
                <a:gd name="connsiteX17" fmla="*/ 1554373 w 2660127"/>
                <a:gd name="connsiteY17" fmla="*/ 731437 h 991317"/>
                <a:gd name="connsiteX18" fmla="*/ 1339558 w 2660127"/>
                <a:gd name="connsiteY18" fmla="*/ 516623 h 991317"/>
                <a:gd name="connsiteX19" fmla="*/ 1315912 w 2660127"/>
                <a:gd name="connsiteY19" fmla="*/ 519006 h 991317"/>
                <a:gd name="connsiteX20" fmla="*/ 1316272 w 2660127"/>
                <a:gd name="connsiteY20" fmla="*/ 516623 h 991317"/>
                <a:gd name="connsiteX21" fmla="*/ 985020 w 2660127"/>
                <a:gd name="connsiteY21" fmla="*/ 185371 h 991317"/>
                <a:gd name="connsiteX22" fmla="*/ 710342 w 2660127"/>
                <a:gd name="connsiteY22" fmla="*/ 331417 h 991317"/>
                <a:gd name="connsiteX23" fmla="*/ 691811 w 2660127"/>
                <a:gd name="connsiteY23" fmla="*/ 365556 h 991317"/>
                <a:gd name="connsiteX24" fmla="*/ 690789 w 2660127"/>
                <a:gd name="connsiteY24" fmla="*/ 363674 h 991317"/>
                <a:gd name="connsiteX25" fmla="*/ 538680 w 2660127"/>
                <a:gd name="connsiteY25" fmla="*/ 282798 h 991317"/>
                <a:gd name="connsiteX26" fmla="*/ 484131 w 2660127"/>
                <a:gd name="connsiteY26" fmla="*/ 291045 h 991317"/>
                <a:gd name="connsiteX27" fmla="*/ 475767 w 2660127"/>
                <a:gd name="connsiteY27" fmla="*/ 295065 h 991317"/>
                <a:gd name="connsiteX28" fmla="*/ 474410 w 2660127"/>
                <a:gd name="connsiteY28" fmla="*/ 281607 h 991317"/>
                <a:gd name="connsiteX29" fmla="*/ 251143 w 2660127"/>
                <a:gd name="connsiteY29" fmla="*/ 99639 h 991317"/>
                <a:gd name="connsiteX30" fmla="*/ 123723 w 2660127"/>
                <a:gd name="connsiteY30" fmla="*/ 138560 h 991317"/>
                <a:gd name="connsiteX31" fmla="*/ 93414 w 2660127"/>
                <a:gd name="connsiteY31" fmla="*/ 163566 h 991317"/>
                <a:gd name="connsiteX32" fmla="*/ 77237 w 2660127"/>
                <a:gd name="connsiteY32" fmla="*/ 111450 h 991317"/>
                <a:gd name="connsiteX33" fmla="*/ 21434 w 2660127"/>
                <a:gd name="connsiteY33" fmla="*/ 19476 h 991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60127" h="991317">
                  <a:moveTo>
                    <a:pt x="0" y="0"/>
                  </a:moveTo>
                  <a:lnTo>
                    <a:pt x="2660127" y="0"/>
                  </a:lnTo>
                  <a:lnTo>
                    <a:pt x="2660127" y="967421"/>
                  </a:lnTo>
                  <a:lnTo>
                    <a:pt x="2612122" y="952519"/>
                  </a:lnTo>
                  <a:cubicBezTo>
                    <a:pt x="2592038" y="948409"/>
                    <a:pt x="2571244" y="946251"/>
                    <a:pt x="2549945" y="946251"/>
                  </a:cubicBezTo>
                  <a:cubicBezTo>
                    <a:pt x="2502023" y="946251"/>
                    <a:pt x="2456653" y="957177"/>
                    <a:pt x="2416189" y="976674"/>
                  </a:cubicBezTo>
                  <a:lnTo>
                    <a:pt x="2390714" y="991317"/>
                  </a:lnTo>
                  <a:lnTo>
                    <a:pt x="2358046" y="964363"/>
                  </a:lnTo>
                  <a:cubicBezTo>
                    <a:pt x="2307030" y="929897"/>
                    <a:pt x="2245530" y="909772"/>
                    <a:pt x="2179328" y="909772"/>
                  </a:cubicBezTo>
                  <a:cubicBezTo>
                    <a:pt x="2113127" y="909772"/>
                    <a:pt x="2051627" y="929897"/>
                    <a:pt x="2000611" y="964363"/>
                  </a:cubicBezTo>
                  <a:lnTo>
                    <a:pt x="1993028" y="970620"/>
                  </a:lnTo>
                  <a:lnTo>
                    <a:pt x="1971699" y="955461"/>
                  </a:lnTo>
                  <a:cubicBezTo>
                    <a:pt x="1926407" y="930857"/>
                    <a:pt x="1874503" y="916881"/>
                    <a:pt x="1819336" y="916881"/>
                  </a:cubicBezTo>
                  <a:lnTo>
                    <a:pt x="1790871" y="919751"/>
                  </a:lnTo>
                  <a:lnTo>
                    <a:pt x="1782681" y="879187"/>
                  </a:lnTo>
                  <a:cubicBezTo>
                    <a:pt x="1750070" y="802086"/>
                    <a:pt x="1673727" y="747988"/>
                    <a:pt x="1584749" y="747988"/>
                  </a:cubicBezTo>
                  <a:lnTo>
                    <a:pt x="1551362" y="751353"/>
                  </a:lnTo>
                  <a:lnTo>
                    <a:pt x="1554373" y="731437"/>
                  </a:lnTo>
                  <a:cubicBezTo>
                    <a:pt x="1554373" y="612798"/>
                    <a:pt x="1458197" y="516623"/>
                    <a:pt x="1339558" y="516623"/>
                  </a:cubicBezTo>
                  <a:lnTo>
                    <a:pt x="1315912" y="519006"/>
                  </a:lnTo>
                  <a:lnTo>
                    <a:pt x="1316272" y="516623"/>
                  </a:lnTo>
                  <a:cubicBezTo>
                    <a:pt x="1316272" y="333678"/>
                    <a:pt x="1167966" y="185371"/>
                    <a:pt x="985020" y="185371"/>
                  </a:cubicBezTo>
                  <a:cubicBezTo>
                    <a:pt x="870680" y="185371"/>
                    <a:pt x="769870" y="243303"/>
                    <a:pt x="710342" y="331417"/>
                  </a:cubicBezTo>
                  <a:lnTo>
                    <a:pt x="691811" y="365556"/>
                  </a:lnTo>
                  <a:lnTo>
                    <a:pt x="690789" y="363674"/>
                  </a:lnTo>
                  <a:cubicBezTo>
                    <a:pt x="657825" y="314879"/>
                    <a:pt x="601999" y="282798"/>
                    <a:pt x="538680" y="282798"/>
                  </a:cubicBezTo>
                  <a:cubicBezTo>
                    <a:pt x="519684" y="282798"/>
                    <a:pt x="501363" y="285685"/>
                    <a:pt x="484131" y="291045"/>
                  </a:cubicBezTo>
                  <a:lnTo>
                    <a:pt x="475767" y="295065"/>
                  </a:lnTo>
                  <a:lnTo>
                    <a:pt x="474410" y="281607"/>
                  </a:lnTo>
                  <a:cubicBezTo>
                    <a:pt x="453160" y="177758"/>
                    <a:pt x="361274" y="99639"/>
                    <a:pt x="251143" y="99639"/>
                  </a:cubicBezTo>
                  <a:cubicBezTo>
                    <a:pt x="203943" y="99639"/>
                    <a:pt x="160095" y="113987"/>
                    <a:pt x="123723" y="138560"/>
                  </a:cubicBezTo>
                  <a:lnTo>
                    <a:pt x="93414" y="163566"/>
                  </a:lnTo>
                  <a:lnTo>
                    <a:pt x="77237" y="111450"/>
                  </a:lnTo>
                  <a:cubicBezTo>
                    <a:pt x="63096" y="78018"/>
                    <a:pt x="44214" y="47078"/>
                    <a:pt x="21434" y="19476"/>
                  </a:cubicBezTo>
                  <a:close/>
                </a:path>
              </a:pathLst>
            </a:custGeom>
            <a:solidFill>
              <a:srgbClr val="181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0159557" y="332186"/>
              <a:ext cx="1718503" cy="1318264"/>
              <a:chOff x="10178607" y="332114"/>
              <a:chExt cx="1718503" cy="1318264"/>
            </a:xfrm>
          </p:grpSpPr>
          <p:sp>
            <p:nvSpPr>
              <p:cNvPr id="9" name="달 8"/>
              <p:cNvSpPr/>
              <p:nvPr/>
            </p:nvSpPr>
            <p:spPr>
              <a:xfrm rot="7200000">
                <a:off x="10569671" y="678850"/>
                <a:ext cx="150314" cy="430717"/>
              </a:xfrm>
              <a:prstGeom prst="moon">
                <a:avLst>
                  <a:gd name="adj" fmla="val 16050"/>
                </a:avLst>
              </a:prstGeom>
              <a:solidFill>
                <a:srgbClr val="0F0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달 75"/>
              <p:cNvSpPr/>
              <p:nvPr/>
            </p:nvSpPr>
            <p:spPr>
              <a:xfrm rot="7200000">
                <a:off x="10952542" y="1076403"/>
                <a:ext cx="188976" cy="539103"/>
              </a:xfrm>
              <a:prstGeom prst="moon">
                <a:avLst>
                  <a:gd name="adj" fmla="val 16050"/>
                </a:avLst>
              </a:prstGeom>
              <a:solidFill>
                <a:srgbClr val="0F0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달 76"/>
              <p:cNvSpPr/>
              <p:nvPr/>
            </p:nvSpPr>
            <p:spPr>
              <a:xfrm rot="7200000">
                <a:off x="11190606" y="1454565"/>
                <a:ext cx="137207" cy="254420"/>
              </a:xfrm>
              <a:prstGeom prst="moon">
                <a:avLst>
                  <a:gd name="adj" fmla="val 16050"/>
                </a:avLst>
              </a:prstGeom>
              <a:solidFill>
                <a:srgbClr val="0F0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달 77"/>
              <p:cNvSpPr/>
              <p:nvPr/>
            </p:nvSpPr>
            <p:spPr>
              <a:xfrm rot="7200000">
                <a:off x="11622144" y="1096777"/>
                <a:ext cx="150314" cy="399619"/>
              </a:xfrm>
              <a:prstGeom prst="moon">
                <a:avLst>
                  <a:gd name="adj" fmla="val 16050"/>
                </a:avLst>
              </a:prstGeom>
              <a:solidFill>
                <a:srgbClr val="0F0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달 78"/>
              <p:cNvSpPr/>
              <p:nvPr/>
            </p:nvSpPr>
            <p:spPr>
              <a:xfrm rot="5696401">
                <a:off x="11008817" y="670194"/>
                <a:ext cx="111077" cy="254420"/>
              </a:xfrm>
              <a:prstGeom prst="moon">
                <a:avLst>
                  <a:gd name="adj" fmla="val 16050"/>
                </a:avLst>
              </a:prstGeom>
              <a:solidFill>
                <a:srgbClr val="0F0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달 79"/>
              <p:cNvSpPr/>
              <p:nvPr/>
            </p:nvSpPr>
            <p:spPr>
              <a:xfrm rot="5696401">
                <a:off x="10274920" y="235801"/>
                <a:ext cx="111077" cy="303703"/>
              </a:xfrm>
              <a:prstGeom prst="moon">
                <a:avLst>
                  <a:gd name="adj" fmla="val 16050"/>
                </a:avLst>
              </a:prstGeom>
              <a:solidFill>
                <a:srgbClr val="0F0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71305">
              <a:off x="11645671" y="146833"/>
              <a:ext cx="341600" cy="341600"/>
            </a:xfrm>
            <a:prstGeom prst="rect">
              <a:avLst/>
            </a:prstGeom>
          </p:spPr>
        </p:pic>
        <p:sp>
          <p:nvSpPr>
            <p:cNvPr id="3" name="타원 2"/>
            <p:cNvSpPr/>
            <p:nvPr/>
          </p:nvSpPr>
          <p:spPr>
            <a:xfrm>
              <a:off x="11384673" y="528611"/>
              <a:ext cx="61913" cy="619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11384800" y="681005"/>
              <a:ext cx="61913" cy="619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11519613" y="567664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11529007" y="480864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별: 꼭짓점 5개 16">
            <a:extLst>
              <a:ext uri="{FF2B5EF4-FFF2-40B4-BE49-F238E27FC236}">
                <a16:creationId xmlns:a16="http://schemas.microsoft.com/office/drawing/2014/main" id="{6BBA1D30-462E-4137-BA87-D3A81EB602D0}"/>
              </a:ext>
            </a:extLst>
          </p:cNvPr>
          <p:cNvSpPr/>
          <p:nvPr/>
        </p:nvSpPr>
        <p:spPr>
          <a:xfrm>
            <a:off x="12034803" y="65564"/>
            <a:ext cx="131406" cy="119056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554991-6BEA-4D50-8641-FAC1B13D90FB}"/>
              </a:ext>
            </a:extLst>
          </p:cNvPr>
          <p:cNvSpPr txBox="1"/>
          <p:nvPr/>
        </p:nvSpPr>
        <p:spPr>
          <a:xfrm>
            <a:off x="780862" y="175024"/>
            <a:ext cx="8747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대부분의 컴퓨터 시스템에서는 여러 가지 파일 조직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방법을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제공하고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있다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 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 이유는 무엇인가를 구체적으로 설명해 보라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5370" y="2564953"/>
            <a:ext cx="11032881" cy="2677656"/>
          </a:xfrm>
          <a:prstGeom prst="rect">
            <a:avLst/>
          </a:prstGeom>
          <a:solidFill>
            <a:schemeClr val="bg1">
              <a:lumMod val="50000"/>
              <a:alpha val="3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다양한 타입의 데이터와 응용의 다양성이 파일 구조 설계를 어렵게 만든다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 </a:t>
            </a: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이는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 경우에 최적인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것이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다른 경우에는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최적이 아닐 수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있기 때문이다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따라서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조직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방법을 통해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컴퓨터 시스템이 디스크의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데이터를</a:t>
            </a: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기다리는데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시간을 허비하지 않고 </a:t>
            </a:r>
            <a:r>
              <a:rPr lang="ko-KR" altLang="en-US" sz="2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효율적으로 데이터를 처리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할 수 있게 된다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 </a:t>
            </a: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899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82988" y="141096"/>
            <a:ext cx="82854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smtClean="0">
                <a:solidFill>
                  <a:srgbClr val="1817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③</a:t>
            </a:r>
            <a:r>
              <a:rPr lang="en-US" altLang="ko-KR" sz="3200" dirty="0" smtClean="0">
                <a:solidFill>
                  <a:srgbClr val="18174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1600" dirty="0">
              <a:solidFill>
                <a:srgbClr val="18174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531874" y="1"/>
            <a:ext cx="2660127" cy="1650449"/>
            <a:chOff x="9531874" y="1"/>
            <a:chExt cx="2660127" cy="1650449"/>
          </a:xfrm>
        </p:grpSpPr>
        <p:sp>
          <p:nvSpPr>
            <p:cNvPr id="18" name="자유형 17"/>
            <p:cNvSpPr/>
            <p:nvPr/>
          </p:nvSpPr>
          <p:spPr>
            <a:xfrm>
              <a:off x="9531874" y="1"/>
              <a:ext cx="2660127" cy="991317"/>
            </a:xfrm>
            <a:custGeom>
              <a:avLst/>
              <a:gdLst>
                <a:gd name="connsiteX0" fmla="*/ 0 w 2660127"/>
                <a:gd name="connsiteY0" fmla="*/ 0 h 991317"/>
                <a:gd name="connsiteX1" fmla="*/ 2660127 w 2660127"/>
                <a:gd name="connsiteY1" fmla="*/ 0 h 991317"/>
                <a:gd name="connsiteX2" fmla="*/ 2660127 w 2660127"/>
                <a:gd name="connsiteY2" fmla="*/ 967421 h 991317"/>
                <a:gd name="connsiteX3" fmla="*/ 2612122 w 2660127"/>
                <a:gd name="connsiteY3" fmla="*/ 952519 h 991317"/>
                <a:gd name="connsiteX4" fmla="*/ 2549945 w 2660127"/>
                <a:gd name="connsiteY4" fmla="*/ 946251 h 991317"/>
                <a:gd name="connsiteX5" fmla="*/ 2416189 w 2660127"/>
                <a:gd name="connsiteY5" fmla="*/ 976674 h 991317"/>
                <a:gd name="connsiteX6" fmla="*/ 2390714 w 2660127"/>
                <a:gd name="connsiteY6" fmla="*/ 991317 h 991317"/>
                <a:gd name="connsiteX7" fmla="*/ 2358046 w 2660127"/>
                <a:gd name="connsiteY7" fmla="*/ 964363 h 991317"/>
                <a:gd name="connsiteX8" fmla="*/ 2179328 w 2660127"/>
                <a:gd name="connsiteY8" fmla="*/ 909772 h 991317"/>
                <a:gd name="connsiteX9" fmla="*/ 2000611 w 2660127"/>
                <a:gd name="connsiteY9" fmla="*/ 964363 h 991317"/>
                <a:gd name="connsiteX10" fmla="*/ 1993028 w 2660127"/>
                <a:gd name="connsiteY10" fmla="*/ 970620 h 991317"/>
                <a:gd name="connsiteX11" fmla="*/ 1971699 w 2660127"/>
                <a:gd name="connsiteY11" fmla="*/ 955461 h 991317"/>
                <a:gd name="connsiteX12" fmla="*/ 1819336 w 2660127"/>
                <a:gd name="connsiteY12" fmla="*/ 916881 h 991317"/>
                <a:gd name="connsiteX13" fmla="*/ 1790871 w 2660127"/>
                <a:gd name="connsiteY13" fmla="*/ 919751 h 991317"/>
                <a:gd name="connsiteX14" fmla="*/ 1782681 w 2660127"/>
                <a:gd name="connsiteY14" fmla="*/ 879187 h 991317"/>
                <a:gd name="connsiteX15" fmla="*/ 1584749 w 2660127"/>
                <a:gd name="connsiteY15" fmla="*/ 747988 h 991317"/>
                <a:gd name="connsiteX16" fmla="*/ 1551362 w 2660127"/>
                <a:gd name="connsiteY16" fmla="*/ 751353 h 991317"/>
                <a:gd name="connsiteX17" fmla="*/ 1554373 w 2660127"/>
                <a:gd name="connsiteY17" fmla="*/ 731437 h 991317"/>
                <a:gd name="connsiteX18" fmla="*/ 1339558 w 2660127"/>
                <a:gd name="connsiteY18" fmla="*/ 516623 h 991317"/>
                <a:gd name="connsiteX19" fmla="*/ 1315912 w 2660127"/>
                <a:gd name="connsiteY19" fmla="*/ 519006 h 991317"/>
                <a:gd name="connsiteX20" fmla="*/ 1316272 w 2660127"/>
                <a:gd name="connsiteY20" fmla="*/ 516623 h 991317"/>
                <a:gd name="connsiteX21" fmla="*/ 985020 w 2660127"/>
                <a:gd name="connsiteY21" fmla="*/ 185371 h 991317"/>
                <a:gd name="connsiteX22" fmla="*/ 710342 w 2660127"/>
                <a:gd name="connsiteY22" fmla="*/ 331417 h 991317"/>
                <a:gd name="connsiteX23" fmla="*/ 691811 w 2660127"/>
                <a:gd name="connsiteY23" fmla="*/ 365556 h 991317"/>
                <a:gd name="connsiteX24" fmla="*/ 690789 w 2660127"/>
                <a:gd name="connsiteY24" fmla="*/ 363674 h 991317"/>
                <a:gd name="connsiteX25" fmla="*/ 538680 w 2660127"/>
                <a:gd name="connsiteY25" fmla="*/ 282798 h 991317"/>
                <a:gd name="connsiteX26" fmla="*/ 484131 w 2660127"/>
                <a:gd name="connsiteY26" fmla="*/ 291045 h 991317"/>
                <a:gd name="connsiteX27" fmla="*/ 475767 w 2660127"/>
                <a:gd name="connsiteY27" fmla="*/ 295065 h 991317"/>
                <a:gd name="connsiteX28" fmla="*/ 474410 w 2660127"/>
                <a:gd name="connsiteY28" fmla="*/ 281607 h 991317"/>
                <a:gd name="connsiteX29" fmla="*/ 251143 w 2660127"/>
                <a:gd name="connsiteY29" fmla="*/ 99639 h 991317"/>
                <a:gd name="connsiteX30" fmla="*/ 123723 w 2660127"/>
                <a:gd name="connsiteY30" fmla="*/ 138560 h 991317"/>
                <a:gd name="connsiteX31" fmla="*/ 93414 w 2660127"/>
                <a:gd name="connsiteY31" fmla="*/ 163566 h 991317"/>
                <a:gd name="connsiteX32" fmla="*/ 77237 w 2660127"/>
                <a:gd name="connsiteY32" fmla="*/ 111450 h 991317"/>
                <a:gd name="connsiteX33" fmla="*/ 21434 w 2660127"/>
                <a:gd name="connsiteY33" fmla="*/ 19476 h 991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60127" h="991317">
                  <a:moveTo>
                    <a:pt x="0" y="0"/>
                  </a:moveTo>
                  <a:lnTo>
                    <a:pt x="2660127" y="0"/>
                  </a:lnTo>
                  <a:lnTo>
                    <a:pt x="2660127" y="967421"/>
                  </a:lnTo>
                  <a:lnTo>
                    <a:pt x="2612122" y="952519"/>
                  </a:lnTo>
                  <a:cubicBezTo>
                    <a:pt x="2592038" y="948409"/>
                    <a:pt x="2571244" y="946251"/>
                    <a:pt x="2549945" y="946251"/>
                  </a:cubicBezTo>
                  <a:cubicBezTo>
                    <a:pt x="2502023" y="946251"/>
                    <a:pt x="2456653" y="957177"/>
                    <a:pt x="2416189" y="976674"/>
                  </a:cubicBezTo>
                  <a:lnTo>
                    <a:pt x="2390714" y="991317"/>
                  </a:lnTo>
                  <a:lnTo>
                    <a:pt x="2358046" y="964363"/>
                  </a:lnTo>
                  <a:cubicBezTo>
                    <a:pt x="2307030" y="929897"/>
                    <a:pt x="2245530" y="909772"/>
                    <a:pt x="2179328" y="909772"/>
                  </a:cubicBezTo>
                  <a:cubicBezTo>
                    <a:pt x="2113127" y="909772"/>
                    <a:pt x="2051627" y="929897"/>
                    <a:pt x="2000611" y="964363"/>
                  </a:cubicBezTo>
                  <a:lnTo>
                    <a:pt x="1993028" y="970620"/>
                  </a:lnTo>
                  <a:lnTo>
                    <a:pt x="1971699" y="955461"/>
                  </a:lnTo>
                  <a:cubicBezTo>
                    <a:pt x="1926407" y="930857"/>
                    <a:pt x="1874503" y="916881"/>
                    <a:pt x="1819336" y="916881"/>
                  </a:cubicBezTo>
                  <a:lnTo>
                    <a:pt x="1790871" y="919751"/>
                  </a:lnTo>
                  <a:lnTo>
                    <a:pt x="1782681" y="879187"/>
                  </a:lnTo>
                  <a:cubicBezTo>
                    <a:pt x="1750070" y="802086"/>
                    <a:pt x="1673727" y="747988"/>
                    <a:pt x="1584749" y="747988"/>
                  </a:cubicBezTo>
                  <a:lnTo>
                    <a:pt x="1551362" y="751353"/>
                  </a:lnTo>
                  <a:lnTo>
                    <a:pt x="1554373" y="731437"/>
                  </a:lnTo>
                  <a:cubicBezTo>
                    <a:pt x="1554373" y="612798"/>
                    <a:pt x="1458197" y="516623"/>
                    <a:pt x="1339558" y="516623"/>
                  </a:cubicBezTo>
                  <a:lnTo>
                    <a:pt x="1315912" y="519006"/>
                  </a:lnTo>
                  <a:lnTo>
                    <a:pt x="1316272" y="516623"/>
                  </a:lnTo>
                  <a:cubicBezTo>
                    <a:pt x="1316272" y="333678"/>
                    <a:pt x="1167966" y="185371"/>
                    <a:pt x="985020" y="185371"/>
                  </a:cubicBezTo>
                  <a:cubicBezTo>
                    <a:pt x="870680" y="185371"/>
                    <a:pt x="769870" y="243303"/>
                    <a:pt x="710342" y="331417"/>
                  </a:cubicBezTo>
                  <a:lnTo>
                    <a:pt x="691811" y="365556"/>
                  </a:lnTo>
                  <a:lnTo>
                    <a:pt x="690789" y="363674"/>
                  </a:lnTo>
                  <a:cubicBezTo>
                    <a:pt x="657825" y="314879"/>
                    <a:pt x="601999" y="282798"/>
                    <a:pt x="538680" y="282798"/>
                  </a:cubicBezTo>
                  <a:cubicBezTo>
                    <a:pt x="519684" y="282798"/>
                    <a:pt x="501363" y="285685"/>
                    <a:pt x="484131" y="291045"/>
                  </a:cubicBezTo>
                  <a:lnTo>
                    <a:pt x="475767" y="295065"/>
                  </a:lnTo>
                  <a:lnTo>
                    <a:pt x="474410" y="281607"/>
                  </a:lnTo>
                  <a:cubicBezTo>
                    <a:pt x="453160" y="177758"/>
                    <a:pt x="361274" y="99639"/>
                    <a:pt x="251143" y="99639"/>
                  </a:cubicBezTo>
                  <a:cubicBezTo>
                    <a:pt x="203943" y="99639"/>
                    <a:pt x="160095" y="113987"/>
                    <a:pt x="123723" y="138560"/>
                  </a:cubicBezTo>
                  <a:lnTo>
                    <a:pt x="93414" y="163566"/>
                  </a:lnTo>
                  <a:lnTo>
                    <a:pt x="77237" y="111450"/>
                  </a:lnTo>
                  <a:cubicBezTo>
                    <a:pt x="63096" y="78018"/>
                    <a:pt x="44214" y="47078"/>
                    <a:pt x="21434" y="19476"/>
                  </a:cubicBezTo>
                  <a:close/>
                </a:path>
              </a:pathLst>
            </a:custGeom>
            <a:solidFill>
              <a:srgbClr val="181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0159557" y="332186"/>
              <a:ext cx="1718503" cy="1318264"/>
              <a:chOff x="10178607" y="332114"/>
              <a:chExt cx="1718503" cy="1318264"/>
            </a:xfrm>
          </p:grpSpPr>
          <p:sp>
            <p:nvSpPr>
              <p:cNvPr id="9" name="달 8"/>
              <p:cNvSpPr/>
              <p:nvPr/>
            </p:nvSpPr>
            <p:spPr>
              <a:xfrm rot="7200000">
                <a:off x="10569671" y="678850"/>
                <a:ext cx="150314" cy="430717"/>
              </a:xfrm>
              <a:prstGeom prst="moon">
                <a:avLst>
                  <a:gd name="adj" fmla="val 16050"/>
                </a:avLst>
              </a:prstGeom>
              <a:solidFill>
                <a:srgbClr val="0F0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달 75"/>
              <p:cNvSpPr/>
              <p:nvPr/>
            </p:nvSpPr>
            <p:spPr>
              <a:xfrm rot="7200000">
                <a:off x="10952542" y="1076403"/>
                <a:ext cx="188976" cy="539103"/>
              </a:xfrm>
              <a:prstGeom prst="moon">
                <a:avLst>
                  <a:gd name="adj" fmla="val 16050"/>
                </a:avLst>
              </a:prstGeom>
              <a:solidFill>
                <a:srgbClr val="0F0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달 76"/>
              <p:cNvSpPr/>
              <p:nvPr/>
            </p:nvSpPr>
            <p:spPr>
              <a:xfrm rot="7200000">
                <a:off x="11190606" y="1454565"/>
                <a:ext cx="137207" cy="254420"/>
              </a:xfrm>
              <a:prstGeom prst="moon">
                <a:avLst>
                  <a:gd name="adj" fmla="val 16050"/>
                </a:avLst>
              </a:prstGeom>
              <a:solidFill>
                <a:srgbClr val="0F0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달 77"/>
              <p:cNvSpPr/>
              <p:nvPr/>
            </p:nvSpPr>
            <p:spPr>
              <a:xfrm rot="7200000">
                <a:off x="11622144" y="1096777"/>
                <a:ext cx="150314" cy="399619"/>
              </a:xfrm>
              <a:prstGeom prst="moon">
                <a:avLst>
                  <a:gd name="adj" fmla="val 16050"/>
                </a:avLst>
              </a:prstGeom>
              <a:solidFill>
                <a:srgbClr val="0F0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달 78"/>
              <p:cNvSpPr/>
              <p:nvPr/>
            </p:nvSpPr>
            <p:spPr>
              <a:xfrm rot="5696401">
                <a:off x="11008817" y="670194"/>
                <a:ext cx="111077" cy="254420"/>
              </a:xfrm>
              <a:prstGeom prst="moon">
                <a:avLst>
                  <a:gd name="adj" fmla="val 16050"/>
                </a:avLst>
              </a:prstGeom>
              <a:solidFill>
                <a:srgbClr val="0F0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달 79"/>
              <p:cNvSpPr/>
              <p:nvPr/>
            </p:nvSpPr>
            <p:spPr>
              <a:xfrm rot="5696401">
                <a:off x="10274920" y="235801"/>
                <a:ext cx="111077" cy="303703"/>
              </a:xfrm>
              <a:prstGeom prst="moon">
                <a:avLst>
                  <a:gd name="adj" fmla="val 16050"/>
                </a:avLst>
              </a:prstGeom>
              <a:solidFill>
                <a:srgbClr val="0F0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71305">
              <a:off x="11645671" y="146833"/>
              <a:ext cx="341600" cy="341600"/>
            </a:xfrm>
            <a:prstGeom prst="rect">
              <a:avLst/>
            </a:prstGeom>
          </p:spPr>
        </p:pic>
        <p:sp>
          <p:nvSpPr>
            <p:cNvPr id="3" name="타원 2"/>
            <p:cNvSpPr/>
            <p:nvPr/>
          </p:nvSpPr>
          <p:spPr>
            <a:xfrm>
              <a:off x="11384673" y="528611"/>
              <a:ext cx="61913" cy="619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11384800" y="681005"/>
              <a:ext cx="61913" cy="619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11519613" y="567664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11529007" y="480864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별: 꼭짓점 5개 16">
            <a:extLst>
              <a:ext uri="{FF2B5EF4-FFF2-40B4-BE49-F238E27FC236}">
                <a16:creationId xmlns:a16="http://schemas.microsoft.com/office/drawing/2014/main" id="{6BBA1D30-462E-4137-BA87-D3A81EB602D0}"/>
              </a:ext>
            </a:extLst>
          </p:cNvPr>
          <p:cNvSpPr/>
          <p:nvPr/>
        </p:nvSpPr>
        <p:spPr>
          <a:xfrm>
            <a:off x="12034803" y="65564"/>
            <a:ext cx="131406" cy="119056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554991-6BEA-4D50-8641-FAC1B13D90FB}"/>
              </a:ext>
            </a:extLst>
          </p:cNvPr>
          <p:cNvSpPr txBox="1"/>
          <p:nvPr/>
        </p:nvSpPr>
        <p:spPr>
          <a:xfrm>
            <a:off x="780863" y="225301"/>
            <a:ext cx="8747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파일을 사용되는 기능에 따라 분류해 보고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간단히 설명 하라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6732" y="2263900"/>
            <a:ext cx="11032881" cy="3046988"/>
          </a:xfrm>
          <a:prstGeom prst="rect">
            <a:avLst/>
          </a:prstGeom>
          <a:solidFill>
            <a:schemeClr val="bg1">
              <a:lumMod val="50000"/>
              <a:alpha val="3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마스터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 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어느 한 시점에서 조직체의 업무들에 관한 정적인 면을 나타내는 데이터의 집합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 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현재성을 정확히 유지함으로써 현실세계에 대한 정확한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정보를 제공 함</a:t>
            </a: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트랜잭션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 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마스터 파일에 적용할 트랜잭션을 모아 저장한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보고서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 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사용자에게 데이터 검색의 결과를 보여주기 위해 데이터를 일정한 형식으로 정리 해서 저장해 놓은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678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82988" y="141096"/>
            <a:ext cx="82854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smtClean="0">
                <a:solidFill>
                  <a:srgbClr val="1817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③</a:t>
            </a:r>
            <a:r>
              <a:rPr lang="en-US" altLang="ko-KR" sz="3200" dirty="0" smtClean="0">
                <a:solidFill>
                  <a:srgbClr val="18174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1600" dirty="0">
              <a:solidFill>
                <a:srgbClr val="18174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531874" y="1"/>
            <a:ext cx="2660127" cy="1650449"/>
            <a:chOff x="9531874" y="1"/>
            <a:chExt cx="2660127" cy="1650449"/>
          </a:xfrm>
        </p:grpSpPr>
        <p:sp>
          <p:nvSpPr>
            <p:cNvPr id="18" name="자유형 17"/>
            <p:cNvSpPr/>
            <p:nvPr/>
          </p:nvSpPr>
          <p:spPr>
            <a:xfrm>
              <a:off x="9531874" y="1"/>
              <a:ext cx="2660127" cy="991317"/>
            </a:xfrm>
            <a:custGeom>
              <a:avLst/>
              <a:gdLst>
                <a:gd name="connsiteX0" fmla="*/ 0 w 2660127"/>
                <a:gd name="connsiteY0" fmla="*/ 0 h 991317"/>
                <a:gd name="connsiteX1" fmla="*/ 2660127 w 2660127"/>
                <a:gd name="connsiteY1" fmla="*/ 0 h 991317"/>
                <a:gd name="connsiteX2" fmla="*/ 2660127 w 2660127"/>
                <a:gd name="connsiteY2" fmla="*/ 967421 h 991317"/>
                <a:gd name="connsiteX3" fmla="*/ 2612122 w 2660127"/>
                <a:gd name="connsiteY3" fmla="*/ 952519 h 991317"/>
                <a:gd name="connsiteX4" fmla="*/ 2549945 w 2660127"/>
                <a:gd name="connsiteY4" fmla="*/ 946251 h 991317"/>
                <a:gd name="connsiteX5" fmla="*/ 2416189 w 2660127"/>
                <a:gd name="connsiteY5" fmla="*/ 976674 h 991317"/>
                <a:gd name="connsiteX6" fmla="*/ 2390714 w 2660127"/>
                <a:gd name="connsiteY6" fmla="*/ 991317 h 991317"/>
                <a:gd name="connsiteX7" fmla="*/ 2358046 w 2660127"/>
                <a:gd name="connsiteY7" fmla="*/ 964363 h 991317"/>
                <a:gd name="connsiteX8" fmla="*/ 2179328 w 2660127"/>
                <a:gd name="connsiteY8" fmla="*/ 909772 h 991317"/>
                <a:gd name="connsiteX9" fmla="*/ 2000611 w 2660127"/>
                <a:gd name="connsiteY9" fmla="*/ 964363 h 991317"/>
                <a:gd name="connsiteX10" fmla="*/ 1993028 w 2660127"/>
                <a:gd name="connsiteY10" fmla="*/ 970620 h 991317"/>
                <a:gd name="connsiteX11" fmla="*/ 1971699 w 2660127"/>
                <a:gd name="connsiteY11" fmla="*/ 955461 h 991317"/>
                <a:gd name="connsiteX12" fmla="*/ 1819336 w 2660127"/>
                <a:gd name="connsiteY12" fmla="*/ 916881 h 991317"/>
                <a:gd name="connsiteX13" fmla="*/ 1790871 w 2660127"/>
                <a:gd name="connsiteY13" fmla="*/ 919751 h 991317"/>
                <a:gd name="connsiteX14" fmla="*/ 1782681 w 2660127"/>
                <a:gd name="connsiteY14" fmla="*/ 879187 h 991317"/>
                <a:gd name="connsiteX15" fmla="*/ 1584749 w 2660127"/>
                <a:gd name="connsiteY15" fmla="*/ 747988 h 991317"/>
                <a:gd name="connsiteX16" fmla="*/ 1551362 w 2660127"/>
                <a:gd name="connsiteY16" fmla="*/ 751353 h 991317"/>
                <a:gd name="connsiteX17" fmla="*/ 1554373 w 2660127"/>
                <a:gd name="connsiteY17" fmla="*/ 731437 h 991317"/>
                <a:gd name="connsiteX18" fmla="*/ 1339558 w 2660127"/>
                <a:gd name="connsiteY18" fmla="*/ 516623 h 991317"/>
                <a:gd name="connsiteX19" fmla="*/ 1315912 w 2660127"/>
                <a:gd name="connsiteY19" fmla="*/ 519006 h 991317"/>
                <a:gd name="connsiteX20" fmla="*/ 1316272 w 2660127"/>
                <a:gd name="connsiteY20" fmla="*/ 516623 h 991317"/>
                <a:gd name="connsiteX21" fmla="*/ 985020 w 2660127"/>
                <a:gd name="connsiteY21" fmla="*/ 185371 h 991317"/>
                <a:gd name="connsiteX22" fmla="*/ 710342 w 2660127"/>
                <a:gd name="connsiteY22" fmla="*/ 331417 h 991317"/>
                <a:gd name="connsiteX23" fmla="*/ 691811 w 2660127"/>
                <a:gd name="connsiteY23" fmla="*/ 365556 h 991317"/>
                <a:gd name="connsiteX24" fmla="*/ 690789 w 2660127"/>
                <a:gd name="connsiteY24" fmla="*/ 363674 h 991317"/>
                <a:gd name="connsiteX25" fmla="*/ 538680 w 2660127"/>
                <a:gd name="connsiteY25" fmla="*/ 282798 h 991317"/>
                <a:gd name="connsiteX26" fmla="*/ 484131 w 2660127"/>
                <a:gd name="connsiteY26" fmla="*/ 291045 h 991317"/>
                <a:gd name="connsiteX27" fmla="*/ 475767 w 2660127"/>
                <a:gd name="connsiteY27" fmla="*/ 295065 h 991317"/>
                <a:gd name="connsiteX28" fmla="*/ 474410 w 2660127"/>
                <a:gd name="connsiteY28" fmla="*/ 281607 h 991317"/>
                <a:gd name="connsiteX29" fmla="*/ 251143 w 2660127"/>
                <a:gd name="connsiteY29" fmla="*/ 99639 h 991317"/>
                <a:gd name="connsiteX30" fmla="*/ 123723 w 2660127"/>
                <a:gd name="connsiteY30" fmla="*/ 138560 h 991317"/>
                <a:gd name="connsiteX31" fmla="*/ 93414 w 2660127"/>
                <a:gd name="connsiteY31" fmla="*/ 163566 h 991317"/>
                <a:gd name="connsiteX32" fmla="*/ 77237 w 2660127"/>
                <a:gd name="connsiteY32" fmla="*/ 111450 h 991317"/>
                <a:gd name="connsiteX33" fmla="*/ 21434 w 2660127"/>
                <a:gd name="connsiteY33" fmla="*/ 19476 h 991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60127" h="991317">
                  <a:moveTo>
                    <a:pt x="0" y="0"/>
                  </a:moveTo>
                  <a:lnTo>
                    <a:pt x="2660127" y="0"/>
                  </a:lnTo>
                  <a:lnTo>
                    <a:pt x="2660127" y="967421"/>
                  </a:lnTo>
                  <a:lnTo>
                    <a:pt x="2612122" y="952519"/>
                  </a:lnTo>
                  <a:cubicBezTo>
                    <a:pt x="2592038" y="948409"/>
                    <a:pt x="2571244" y="946251"/>
                    <a:pt x="2549945" y="946251"/>
                  </a:cubicBezTo>
                  <a:cubicBezTo>
                    <a:pt x="2502023" y="946251"/>
                    <a:pt x="2456653" y="957177"/>
                    <a:pt x="2416189" y="976674"/>
                  </a:cubicBezTo>
                  <a:lnTo>
                    <a:pt x="2390714" y="991317"/>
                  </a:lnTo>
                  <a:lnTo>
                    <a:pt x="2358046" y="964363"/>
                  </a:lnTo>
                  <a:cubicBezTo>
                    <a:pt x="2307030" y="929897"/>
                    <a:pt x="2245530" y="909772"/>
                    <a:pt x="2179328" y="909772"/>
                  </a:cubicBezTo>
                  <a:cubicBezTo>
                    <a:pt x="2113127" y="909772"/>
                    <a:pt x="2051627" y="929897"/>
                    <a:pt x="2000611" y="964363"/>
                  </a:cubicBezTo>
                  <a:lnTo>
                    <a:pt x="1993028" y="970620"/>
                  </a:lnTo>
                  <a:lnTo>
                    <a:pt x="1971699" y="955461"/>
                  </a:lnTo>
                  <a:cubicBezTo>
                    <a:pt x="1926407" y="930857"/>
                    <a:pt x="1874503" y="916881"/>
                    <a:pt x="1819336" y="916881"/>
                  </a:cubicBezTo>
                  <a:lnTo>
                    <a:pt x="1790871" y="919751"/>
                  </a:lnTo>
                  <a:lnTo>
                    <a:pt x="1782681" y="879187"/>
                  </a:lnTo>
                  <a:cubicBezTo>
                    <a:pt x="1750070" y="802086"/>
                    <a:pt x="1673727" y="747988"/>
                    <a:pt x="1584749" y="747988"/>
                  </a:cubicBezTo>
                  <a:lnTo>
                    <a:pt x="1551362" y="751353"/>
                  </a:lnTo>
                  <a:lnTo>
                    <a:pt x="1554373" y="731437"/>
                  </a:lnTo>
                  <a:cubicBezTo>
                    <a:pt x="1554373" y="612798"/>
                    <a:pt x="1458197" y="516623"/>
                    <a:pt x="1339558" y="516623"/>
                  </a:cubicBezTo>
                  <a:lnTo>
                    <a:pt x="1315912" y="519006"/>
                  </a:lnTo>
                  <a:lnTo>
                    <a:pt x="1316272" y="516623"/>
                  </a:lnTo>
                  <a:cubicBezTo>
                    <a:pt x="1316272" y="333678"/>
                    <a:pt x="1167966" y="185371"/>
                    <a:pt x="985020" y="185371"/>
                  </a:cubicBezTo>
                  <a:cubicBezTo>
                    <a:pt x="870680" y="185371"/>
                    <a:pt x="769870" y="243303"/>
                    <a:pt x="710342" y="331417"/>
                  </a:cubicBezTo>
                  <a:lnTo>
                    <a:pt x="691811" y="365556"/>
                  </a:lnTo>
                  <a:lnTo>
                    <a:pt x="690789" y="363674"/>
                  </a:lnTo>
                  <a:cubicBezTo>
                    <a:pt x="657825" y="314879"/>
                    <a:pt x="601999" y="282798"/>
                    <a:pt x="538680" y="282798"/>
                  </a:cubicBezTo>
                  <a:cubicBezTo>
                    <a:pt x="519684" y="282798"/>
                    <a:pt x="501363" y="285685"/>
                    <a:pt x="484131" y="291045"/>
                  </a:cubicBezTo>
                  <a:lnTo>
                    <a:pt x="475767" y="295065"/>
                  </a:lnTo>
                  <a:lnTo>
                    <a:pt x="474410" y="281607"/>
                  </a:lnTo>
                  <a:cubicBezTo>
                    <a:pt x="453160" y="177758"/>
                    <a:pt x="361274" y="99639"/>
                    <a:pt x="251143" y="99639"/>
                  </a:cubicBezTo>
                  <a:cubicBezTo>
                    <a:pt x="203943" y="99639"/>
                    <a:pt x="160095" y="113987"/>
                    <a:pt x="123723" y="138560"/>
                  </a:cubicBezTo>
                  <a:lnTo>
                    <a:pt x="93414" y="163566"/>
                  </a:lnTo>
                  <a:lnTo>
                    <a:pt x="77237" y="111450"/>
                  </a:lnTo>
                  <a:cubicBezTo>
                    <a:pt x="63096" y="78018"/>
                    <a:pt x="44214" y="47078"/>
                    <a:pt x="21434" y="19476"/>
                  </a:cubicBezTo>
                  <a:close/>
                </a:path>
              </a:pathLst>
            </a:custGeom>
            <a:solidFill>
              <a:srgbClr val="181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0159557" y="332186"/>
              <a:ext cx="1718503" cy="1318264"/>
              <a:chOff x="10178607" y="332114"/>
              <a:chExt cx="1718503" cy="1318264"/>
            </a:xfrm>
          </p:grpSpPr>
          <p:sp>
            <p:nvSpPr>
              <p:cNvPr id="9" name="달 8"/>
              <p:cNvSpPr/>
              <p:nvPr/>
            </p:nvSpPr>
            <p:spPr>
              <a:xfrm rot="7200000">
                <a:off x="10569671" y="678850"/>
                <a:ext cx="150314" cy="430717"/>
              </a:xfrm>
              <a:prstGeom prst="moon">
                <a:avLst>
                  <a:gd name="adj" fmla="val 16050"/>
                </a:avLst>
              </a:prstGeom>
              <a:solidFill>
                <a:srgbClr val="0F0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달 75"/>
              <p:cNvSpPr/>
              <p:nvPr/>
            </p:nvSpPr>
            <p:spPr>
              <a:xfrm rot="7200000">
                <a:off x="10952542" y="1076403"/>
                <a:ext cx="188976" cy="539103"/>
              </a:xfrm>
              <a:prstGeom prst="moon">
                <a:avLst>
                  <a:gd name="adj" fmla="val 16050"/>
                </a:avLst>
              </a:prstGeom>
              <a:solidFill>
                <a:srgbClr val="0F0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달 76"/>
              <p:cNvSpPr/>
              <p:nvPr/>
            </p:nvSpPr>
            <p:spPr>
              <a:xfrm rot="7200000">
                <a:off x="11190606" y="1454565"/>
                <a:ext cx="137207" cy="254420"/>
              </a:xfrm>
              <a:prstGeom prst="moon">
                <a:avLst>
                  <a:gd name="adj" fmla="val 16050"/>
                </a:avLst>
              </a:prstGeom>
              <a:solidFill>
                <a:srgbClr val="0F0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달 77"/>
              <p:cNvSpPr/>
              <p:nvPr/>
            </p:nvSpPr>
            <p:spPr>
              <a:xfrm rot="7200000">
                <a:off x="11622144" y="1096777"/>
                <a:ext cx="150314" cy="399619"/>
              </a:xfrm>
              <a:prstGeom prst="moon">
                <a:avLst>
                  <a:gd name="adj" fmla="val 16050"/>
                </a:avLst>
              </a:prstGeom>
              <a:solidFill>
                <a:srgbClr val="0F0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달 78"/>
              <p:cNvSpPr/>
              <p:nvPr/>
            </p:nvSpPr>
            <p:spPr>
              <a:xfrm rot="5696401">
                <a:off x="11008817" y="670194"/>
                <a:ext cx="111077" cy="254420"/>
              </a:xfrm>
              <a:prstGeom prst="moon">
                <a:avLst>
                  <a:gd name="adj" fmla="val 16050"/>
                </a:avLst>
              </a:prstGeom>
              <a:solidFill>
                <a:srgbClr val="0F0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달 79"/>
              <p:cNvSpPr/>
              <p:nvPr/>
            </p:nvSpPr>
            <p:spPr>
              <a:xfrm rot="5696401">
                <a:off x="10274920" y="235801"/>
                <a:ext cx="111077" cy="303703"/>
              </a:xfrm>
              <a:prstGeom prst="moon">
                <a:avLst>
                  <a:gd name="adj" fmla="val 16050"/>
                </a:avLst>
              </a:prstGeom>
              <a:solidFill>
                <a:srgbClr val="0F0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71305">
              <a:off x="11645671" y="146833"/>
              <a:ext cx="341600" cy="341600"/>
            </a:xfrm>
            <a:prstGeom prst="rect">
              <a:avLst/>
            </a:prstGeom>
          </p:spPr>
        </p:pic>
        <p:sp>
          <p:nvSpPr>
            <p:cNvPr id="3" name="타원 2"/>
            <p:cNvSpPr/>
            <p:nvPr/>
          </p:nvSpPr>
          <p:spPr>
            <a:xfrm>
              <a:off x="11384673" y="528611"/>
              <a:ext cx="61913" cy="619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11384800" y="681005"/>
              <a:ext cx="61913" cy="619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11519613" y="567664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11529007" y="480864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별: 꼭짓점 5개 16">
            <a:extLst>
              <a:ext uri="{FF2B5EF4-FFF2-40B4-BE49-F238E27FC236}">
                <a16:creationId xmlns:a16="http://schemas.microsoft.com/office/drawing/2014/main" id="{6BBA1D30-462E-4137-BA87-D3A81EB602D0}"/>
              </a:ext>
            </a:extLst>
          </p:cNvPr>
          <p:cNvSpPr/>
          <p:nvPr/>
        </p:nvSpPr>
        <p:spPr>
          <a:xfrm>
            <a:off x="12034803" y="65564"/>
            <a:ext cx="131406" cy="119056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554991-6BEA-4D50-8641-FAC1B13D90FB}"/>
              </a:ext>
            </a:extLst>
          </p:cNvPr>
          <p:cNvSpPr txBox="1"/>
          <p:nvPr/>
        </p:nvSpPr>
        <p:spPr>
          <a:xfrm>
            <a:off x="780863" y="225301"/>
            <a:ext cx="8747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파일을 사용되는 기능에 따라 분류해 보고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간단히 설명 하라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4751" y="2172376"/>
            <a:ext cx="11032881" cy="3416320"/>
          </a:xfrm>
          <a:prstGeom prst="rect">
            <a:avLst/>
          </a:prstGeom>
          <a:solidFill>
            <a:schemeClr val="bg1">
              <a:lumMod val="50000"/>
              <a:alpha val="3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작업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 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어느 한 프로그램에서 생성된 출력 데이터를 다른 프로그램의 입력 데이터로 사용하기 위해 만드는 임시 파일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 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최종 목표를 달성하는 과정에서 만들어지는 중간결과를 저장하는 파일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 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메모리나 보조 저장 장치에 저장되어 있는 데이터를 처리하기 위한명령어들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저장하고 있는 파일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텍스트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 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문자 숫자와 그래픽 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포함하고 있는 파일로서 텍스트 편집기의 입력과 출력으로 사용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847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82988" y="141096"/>
            <a:ext cx="82854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smtClean="0">
                <a:solidFill>
                  <a:srgbClr val="1817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④</a:t>
            </a:r>
            <a:r>
              <a:rPr lang="en-US" altLang="ko-KR" sz="3200" dirty="0" smtClean="0">
                <a:solidFill>
                  <a:srgbClr val="18174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1600" dirty="0">
              <a:solidFill>
                <a:srgbClr val="18174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531874" y="1"/>
            <a:ext cx="2660127" cy="1650449"/>
            <a:chOff x="9531874" y="1"/>
            <a:chExt cx="2660127" cy="1650449"/>
          </a:xfrm>
        </p:grpSpPr>
        <p:sp>
          <p:nvSpPr>
            <p:cNvPr id="18" name="자유형 17"/>
            <p:cNvSpPr/>
            <p:nvPr/>
          </p:nvSpPr>
          <p:spPr>
            <a:xfrm>
              <a:off x="9531874" y="1"/>
              <a:ext cx="2660127" cy="991317"/>
            </a:xfrm>
            <a:custGeom>
              <a:avLst/>
              <a:gdLst>
                <a:gd name="connsiteX0" fmla="*/ 0 w 2660127"/>
                <a:gd name="connsiteY0" fmla="*/ 0 h 991317"/>
                <a:gd name="connsiteX1" fmla="*/ 2660127 w 2660127"/>
                <a:gd name="connsiteY1" fmla="*/ 0 h 991317"/>
                <a:gd name="connsiteX2" fmla="*/ 2660127 w 2660127"/>
                <a:gd name="connsiteY2" fmla="*/ 967421 h 991317"/>
                <a:gd name="connsiteX3" fmla="*/ 2612122 w 2660127"/>
                <a:gd name="connsiteY3" fmla="*/ 952519 h 991317"/>
                <a:gd name="connsiteX4" fmla="*/ 2549945 w 2660127"/>
                <a:gd name="connsiteY4" fmla="*/ 946251 h 991317"/>
                <a:gd name="connsiteX5" fmla="*/ 2416189 w 2660127"/>
                <a:gd name="connsiteY5" fmla="*/ 976674 h 991317"/>
                <a:gd name="connsiteX6" fmla="*/ 2390714 w 2660127"/>
                <a:gd name="connsiteY6" fmla="*/ 991317 h 991317"/>
                <a:gd name="connsiteX7" fmla="*/ 2358046 w 2660127"/>
                <a:gd name="connsiteY7" fmla="*/ 964363 h 991317"/>
                <a:gd name="connsiteX8" fmla="*/ 2179328 w 2660127"/>
                <a:gd name="connsiteY8" fmla="*/ 909772 h 991317"/>
                <a:gd name="connsiteX9" fmla="*/ 2000611 w 2660127"/>
                <a:gd name="connsiteY9" fmla="*/ 964363 h 991317"/>
                <a:gd name="connsiteX10" fmla="*/ 1993028 w 2660127"/>
                <a:gd name="connsiteY10" fmla="*/ 970620 h 991317"/>
                <a:gd name="connsiteX11" fmla="*/ 1971699 w 2660127"/>
                <a:gd name="connsiteY11" fmla="*/ 955461 h 991317"/>
                <a:gd name="connsiteX12" fmla="*/ 1819336 w 2660127"/>
                <a:gd name="connsiteY12" fmla="*/ 916881 h 991317"/>
                <a:gd name="connsiteX13" fmla="*/ 1790871 w 2660127"/>
                <a:gd name="connsiteY13" fmla="*/ 919751 h 991317"/>
                <a:gd name="connsiteX14" fmla="*/ 1782681 w 2660127"/>
                <a:gd name="connsiteY14" fmla="*/ 879187 h 991317"/>
                <a:gd name="connsiteX15" fmla="*/ 1584749 w 2660127"/>
                <a:gd name="connsiteY15" fmla="*/ 747988 h 991317"/>
                <a:gd name="connsiteX16" fmla="*/ 1551362 w 2660127"/>
                <a:gd name="connsiteY16" fmla="*/ 751353 h 991317"/>
                <a:gd name="connsiteX17" fmla="*/ 1554373 w 2660127"/>
                <a:gd name="connsiteY17" fmla="*/ 731437 h 991317"/>
                <a:gd name="connsiteX18" fmla="*/ 1339558 w 2660127"/>
                <a:gd name="connsiteY18" fmla="*/ 516623 h 991317"/>
                <a:gd name="connsiteX19" fmla="*/ 1315912 w 2660127"/>
                <a:gd name="connsiteY19" fmla="*/ 519006 h 991317"/>
                <a:gd name="connsiteX20" fmla="*/ 1316272 w 2660127"/>
                <a:gd name="connsiteY20" fmla="*/ 516623 h 991317"/>
                <a:gd name="connsiteX21" fmla="*/ 985020 w 2660127"/>
                <a:gd name="connsiteY21" fmla="*/ 185371 h 991317"/>
                <a:gd name="connsiteX22" fmla="*/ 710342 w 2660127"/>
                <a:gd name="connsiteY22" fmla="*/ 331417 h 991317"/>
                <a:gd name="connsiteX23" fmla="*/ 691811 w 2660127"/>
                <a:gd name="connsiteY23" fmla="*/ 365556 h 991317"/>
                <a:gd name="connsiteX24" fmla="*/ 690789 w 2660127"/>
                <a:gd name="connsiteY24" fmla="*/ 363674 h 991317"/>
                <a:gd name="connsiteX25" fmla="*/ 538680 w 2660127"/>
                <a:gd name="connsiteY25" fmla="*/ 282798 h 991317"/>
                <a:gd name="connsiteX26" fmla="*/ 484131 w 2660127"/>
                <a:gd name="connsiteY26" fmla="*/ 291045 h 991317"/>
                <a:gd name="connsiteX27" fmla="*/ 475767 w 2660127"/>
                <a:gd name="connsiteY27" fmla="*/ 295065 h 991317"/>
                <a:gd name="connsiteX28" fmla="*/ 474410 w 2660127"/>
                <a:gd name="connsiteY28" fmla="*/ 281607 h 991317"/>
                <a:gd name="connsiteX29" fmla="*/ 251143 w 2660127"/>
                <a:gd name="connsiteY29" fmla="*/ 99639 h 991317"/>
                <a:gd name="connsiteX30" fmla="*/ 123723 w 2660127"/>
                <a:gd name="connsiteY30" fmla="*/ 138560 h 991317"/>
                <a:gd name="connsiteX31" fmla="*/ 93414 w 2660127"/>
                <a:gd name="connsiteY31" fmla="*/ 163566 h 991317"/>
                <a:gd name="connsiteX32" fmla="*/ 77237 w 2660127"/>
                <a:gd name="connsiteY32" fmla="*/ 111450 h 991317"/>
                <a:gd name="connsiteX33" fmla="*/ 21434 w 2660127"/>
                <a:gd name="connsiteY33" fmla="*/ 19476 h 991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60127" h="991317">
                  <a:moveTo>
                    <a:pt x="0" y="0"/>
                  </a:moveTo>
                  <a:lnTo>
                    <a:pt x="2660127" y="0"/>
                  </a:lnTo>
                  <a:lnTo>
                    <a:pt x="2660127" y="967421"/>
                  </a:lnTo>
                  <a:lnTo>
                    <a:pt x="2612122" y="952519"/>
                  </a:lnTo>
                  <a:cubicBezTo>
                    <a:pt x="2592038" y="948409"/>
                    <a:pt x="2571244" y="946251"/>
                    <a:pt x="2549945" y="946251"/>
                  </a:cubicBezTo>
                  <a:cubicBezTo>
                    <a:pt x="2502023" y="946251"/>
                    <a:pt x="2456653" y="957177"/>
                    <a:pt x="2416189" y="976674"/>
                  </a:cubicBezTo>
                  <a:lnTo>
                    <a:pt x="2390714" y="991317"/>
                  </a:lnTo>
                  <a:lnTo>
                    <a:pt x="2358046" y="964363"/>
                  </a:lnTo>
                  <a:cubicBezTo>
                    <a:pt x="2307030" y="929897"/>
                    <a:pt x="2245530" y="909772"/>
                    <a:pt x="2179328" y="909772"/>
                  </a:cubicBezTo>
                  <a:cubicBezTo>
                    <a:pt x="2113127" y="909772"/>
                    <a:pt x="2051627" y="929897"/>
                    <a:pt x="2000611" y="964363"/>
                  </a:cubicBezTo>
                  <a:lnTo>
                    <a:pt x="1993028" y="970620"/>
                  </a:lnTo>
                  <a:lnTo>
                    <a:pt x="1971699" y="955461"/>
                  </a:lnTo>
                  <a:cubicBezTo>
                    <a:pt x="1926407" y="930857"/>
                    <a:pt x="1874503" y="916881"/>
                    <a:pt x="1819336" y="916881"/>
                  </a:cubicBezTo>
                  <a:lnTo>
                    <a:pt x="1790871" y="919751"/>
                  </a:lnTo>
                  <a:lnTo>
                    <a:pt x="1782681" y="879187"/>
                  </a:lnTo>
                  <a:cubicBezTo>
                    <a:pt x="1750070" y="802086"/>
                    <a:pt x="1673727" y="747988"/>
                    <a:pt x="1584749" y="747988"/>
                  </a:cubicBezTo>
                  <a:lnTo>
                    <a:pt x="1551362" y="751353"/>
                  </a:lnTo>
                  <a:lnTo>
                    <a:pt x="1554373" y="731437"/>
                  </a:lnTo>
                  <a:cubicBezTo>
                    <a:pt x="1554373" y="612798"/>
                    <a:pt x="1458197" y="516623"/>
                    <a:pt x="1339558" y="516623"/>
                  </a:cubicBezTo>
                  <a:lnTo>
                    <a:pt x="1315912" y="519006"/>
                  </a:lnTo>
                  <a:lnTo>
                    <a:pt x="1316272" y="516623"/>
                  </a:lnTo>
                  <a:cubicBezTo>
                    <a:pt x="1316272" y="333678"/>
                    <a:pt x="1167966" y="185371"/>
                    <a:pt x="985020" y="185371"/>
                  </a:cubicBezTo>
                  <a:cubicBezTo>
                    <a:pt x="870680" y="185371"/>
                    <a:pt x="769870" y="243303"/>
                    <a:pt x="710342" y="331417"/>
                  </a:cubicBezTo>
                  <a:lnTo>
                    <a:pt x="691811" y="365556"/>
                  </a:lnTo>
                  <a:lnTo>
                    <a:pt x="690789" y="363674"/>
                  </a:lnTo>
                  <a:cubicBezTo>
                    <a:pt x="657825" y="314879"/>
                    <a:pt x="601999" y="282798"/>
                    <a:pt x="538680" y="282798"/>
                  </a:cubicBezTo>
                  <a:cubicBezTo>
                    <a:pt x="519684" y="282798"/>
                    <a:pt x="501363" y="285685"/>
                    <a:pt x="484131" y="291045"/>
                  </a:cubicBezTo>
                  <a:lnTo>
                    <a:pt x="475767" y="295065"/>
                  </a:lnTo>
                  <a:lnTo>
                    <a:pt x="474410" y="281607"/>
                  </a:lnTo>
                  <a:cubicBezTo>
                    <a:pt x="453160" y="177758"/>
                    <a:pt x="361274" y="99639"/>
                    <a:pt x="251143" y="99639"/>
                  </a:cubicBezTo>
                  <a:cubicBezTo>
                    <a:pt x="203943" y="99639"/>
                    <a:pt x="160095" y="113987"/>
                    <a:pt x="123723" y="138560"/>
                  </a:cubicBezTo>
                  <a:lnTo>
                    <a:pt x="93414" y="163566"/>
                  </a:lnTo>
                  <a:lnTo>
                    <a:pt x="77237" y="111450"/>
                  </a:lnTo>
                  <a:cubicBezTo>
                    <a:pt x="63096" y="78018"/>
                    <a:pt x="44214" y="47078"/>
                    <a:pt x="21434" y="19476"/>
                  </a:cubicBezTo>
                  <a:close/>
                </a:path>
              </a:pathLst>
            </a:custGeom>
            <a:solidFill>
              <a:srgbClr val="181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0159557" y="332186"/>
              <a:ext cx="1718503" cy="1318264"/>
              <a:chOff x="10178607" y="332114"/>
              <a:chExt cx="1718503" cy="1318264"/>
            </a:xfrm>
          </p:grpSpPr>
          <p:sp>
            <p:nvSpPr>
              <p:cNvPr id="9" name="달 8"/>
              <p:cNvSpPr/>
              <p:nvPr/>
            </p:nvSpPr>
            <p:spPr>
              <a:xfrm rot="7200000">
                <a:off x="10569671" y="678850"/>
                <a:ext cx="150314" cy="430717"/>
              </a:xfrm>
              <a:prstGeom prst="moon">
                <a:avLst>
                  <a:gd name="adj" fmla="val 16050"/>
                </a:avLst>
              </a:prstGeom>
              <a:solidFill>
                <a:srgbClr val="0F0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달 75"/>
              <p:cNvSpPr/>
              <p:nvPr/>
            </p:nvSpPr>
            <p:spPr>
              <a:xfrm rot="7200000">
                <a:off x="10952542" y="1076403"/>
                <a:ext cx="188976" cy="539103"/>
              </a:xfrm>
              <a:prstGeom prst="moon">
                <a:avLst>
                  <a:gd name="adj" fmla="val 16050"/>
                </a:avLst>
              </a:prstGeom>
              <a:solidFill>
                <a:srgbClr val="0F0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달 76"/>
              <p:cNvSpPr/>
              <p:nvPr/>
            </p:nvSpPr>
            <p:spPr>
              <a:xfrm rot="7200000">
                <a:off x="11190606" y="1454565"/>
                <a:ext cx="137207" cy="254420"/>
              </a:xfrm>
              <a:prstGeom prst="moon">
                <a:avLst>
                  <a:gd name="adj" fmla="val 16050"/>
                </a:avLst>
              </a:prstGeom>
              <a:solidFill>
                <a:srgbClr val="0F0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달 77"/>
              <p:cNvSpPr/>
              <p:nvPr/>
            </p:nvSpPr>
            <p:spPr>
              <a:xfrm rot="7200000">
                <a:off x="11622144" y="1096777"/>
                <a:ext cx="150314" cy="399619"/>
              </a:xfrm>
              <a:prstGeom prst="moon">
                <a:avLst>
                  <a:gd name="adj" fmla="val 16050"/>
                </a:avLst>
              </a:prstGeom>
              <a:solidFill>
                <a:srgbClr val="0F0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달 78"/>
              <p:cNvSpPr/>
              <p:nvPr/>
            </p:nvSpPr>
            <p:spPr>
              <a:xfrm rot="5696401">
                <a:off x="11008817" y="670194"/>
                <a:ext cx="111077" cy="254420"/>
              </a:xfrm>
              <a:prstGeom prst="moon">
                <a:avLst>
                  <a:gd name="adj" fmla="val 16050"/>
                </a:avLst>
              </a:prstGeom>
              <a:solidFill>
                <a:srgbClr val="0F0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달 79"/>
              <p:cNvSpPr/>
              <p:nvPr/>
            </p:nvSpPr>
            <p:spPr>
              <a:xfrm rot="5696401">
                <a:off x="10274920" y="235801"/>
                <a:ext cx="111077" cy="303703"/>
              </a:xfrm>
              <a:prstGeom prst="moon">
                <a:avLst>
                  <a:gd name="adj" fmla="val 16050"/>
                </a:avLst>
              </a:prstGeom>
              <a:solidFill>
                <a:srgbClr val="0F0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71305">
              <a:off x="11645671" y="146833"/>
              <a:ext cx="341600" cy="341600"/>
            </a:xfrm>
            <a:prstGeom prst="rect">
              <a:avLst/>
            </a:prstGeom>
          </p:spPr>
        </p:pic>
        <p:sp>
          <p:nvSpPr>
            <p:cNvPr id="3" name="타원 2"/>
            <p:cNvSpPr/>
            <p:nvPr/>
          </p:nvSpPr>
          <p:spPr>
            <a:xfrm>
              <a:off x="11384673" y="528611"/>
              <a:ext cx="61913" cy="619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11384800" y="681005"/>
              <a:ext cx="61913" cy="619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11519613" y="567664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11529007" y="480864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별: 꼭짓점 5개 16">
            <a:extLst>
              <a:ext uri="{FF2B5EF4-FFF2-40B4-BE49-F238E27FC236}">
                <a16:creationId xmlns:a16="http://schemas.microsoft.com/office/drawing/2014/main" id="{6BBA1D30-462E-4137-BA87-D3A81EB602D0}"/>
              </a:ext>
            </a:extLst>
          </p:cNvPr>
          <p:cNvSpPr/>
          <p:nvPr/>
        </p:nvSpPr>
        <p:spPr>
          <a:xfrm>
            <a:off x="12034803" y="65564"/>
            <a:ext cx="131406" cy="119056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554991-6BEA-4D50-8641-FAC1B13D90FB}"/>
              </a:ext>
            </a:extLst>
          </p:cNvPr>
          <p:cNvSpPr txBox="1"/>
          <p:nvPr/>
        </p:nvSpPr>
        <p:spPr>
          <a:xfrm>
            <a:off x="757713" y="225301"/>
            <a:ext cx="9085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파일에 대해 수행할 수 있는 일반적인 연산을 열거하고 설명 하라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4008" y="1482447"/>
            <a:ext cx="11514862" cy="4893647"/>
          </a:xfrm>
          <a:prstGeom prst="rect">
            <a:avLst/>
          </a:prstGeom>
          <a:solidFill>
            <a:schemeClr val="bg1">
              <a:lumMod val="50000"/>
              <a:alpha val="3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생성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 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골격의 설계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(data definition: 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정의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), 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수집과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확인</a:t>
            </a: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기록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 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마스터 파일 내용을 기록 또는 출력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(output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판독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 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마스터 파일 내용을 판독 또는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입력</a:t>
            </a: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삭제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 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디렉토리로부터 파일 위치 검색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 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할당된 디스크 공간 변화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 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디렉토리 엔트리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삭제</a:t>
            </a: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개방과 폐쇄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개방연산을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수행할 수 있도록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준비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개방 후 판독과 기록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가능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&gt;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메인메모리에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전송을 위한 버퍼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할당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폐쇄파일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종료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버퍼의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출력 데이터를 디스크에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기록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 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할당된 버퍼의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반환</a:t>
            </a: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379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90022" y="95336"/>
            <a:ext cx="82854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smtClean="0">
                <a:solidFill>
                  <a:srgbClr val="1817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⑤</a:t>
            </a:r>
            <a:r>
              <a:rPr lang="en-US" altLang="ko-KR" sz="3200" dirty="0" smtClean="0">
                <a:solidFill>
                  <a:srgbClr val="18174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3200" dirty="0">
              <a:solidFill>
                <a:srgbClr val="18174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531874" y="1"/>
            <a:ext cx="2660127" cy="1650449"/>
            <a:chOff x="9531874" y="1"/>
            <a:chExt cx="2660127" cy="1650449"/>
          </a:xfrm>
        </p:grpSpPr>
        <p:sp>
          <p:nvSpPr>
            <p:cNvPr id="18" name="자유형 17"/>
            <p:cNvSpPr/>
            <p:nvPr/>
          </p:nvSpPr>
          <p:spPr>
            <a:xfrm>
              <a:off x="9531874" y="1"/>
              <a:ext cx="2660127" cy="991317"/>
            </a:xfrm>
            <a:custGeom>
              <a:avLst/>
              <a:gdLst>
                <a:gd name="connsiteX0" fmla="*/ 0 w 2660127"/>
                <a:gd name="connsiteY0" fmla="*/ 0 h 991317"/>
                <a:gd name="connsiteX1" fmla="*/ 2660127 w 2660127"/>
                <a:gd name="connsiteY1" fmla="*/ 0 h 991317"/>
                <a:gd name="connsiteX2" fmla="*/ 2660127 w 2660127"/>
                <a:gd name="connsiteY2" fmla="*/ 967421 h 991317"/>
                <a:gd name="connsiteX3" fmla="*/ 2612122 w 2660127"/>
                <a:gd name="connsiteY3" fmla="*/ 952519 h 991317"/>
                <a:gd name="connsiteX4" fmla="*/ 2549945 w 2660127"/>
                <a:gd name="connsiteY4" fmla="*/ 946251 h 991317"/>
                <a:gd name="connsiteX5" fmla="*/ 2416189 w 2660127"/>
                <a:gd name="connsiteY5" fmla="*/ 976674 h 991317"/>
                <a:gd name="connsiteX6" fmla="*/ 2390714 w 2660127"/>
                <a:gd name="connsiteY6" fmla="*/ 991317 h 991317"/>
                <a:gd name="connsiteX7" fmla="*/ 2358046 w 2660127"/>
                <a:gd name="connsiteY7" fmla="*/ 964363 h 991317"/>
                <a:gd name="connsiteX8" fmla="*/ 2179328 w 2660127"/>
                <a:gd name="connsiteY8" fmla="*/ 909772 h 991317"/>
                <a:gd name="connsiteX9" fmla="*/ 2000611 w 2660127"/>
                <a:gd name="connsiteY9" fmla="*/ 964363 h 991317"/>
                <a:gd name="connsiteX10" fmla="*/ 1993028 w 2660127"/>
                <a:gd name="connsiteY10" fmla="*/ 970620 h 991317"/>
                <a:gd name="connsiteX11" fmla="*/ 1971699 w 2660127"/>
                <a:gd name="connsiteY11" fmla="*/ 955461 h 991317"/>
                <a:gd name="connsiteX12" fmla="*/ 1819336 w 2660127"/>
                <a:gd name="connsiteY12" fmla="*/ 916881 h 991317"/>
                <a:gd name="connsiteX13" fmla="*/ 1790871 w 2660127"/>
                <a:gd name="connsiteY13" fmla="*/ 919751 h 991317"/>
                <a:gd name="connsiteX14" fmla="*/ 1782681 w 2660127"/>
                <a:gd name="connsiteY14" fmla="*/ 879187 h 991317"/>
                <a:gd name="connsiteX15" fmla="*/ 1584749 w 2660127"/>
                <a:gd name="connsiteY15" fmla="*/ 747988 h 991317"/>
                <a:gd name="connsiteX16" fmla="*/ 1551362 w 2660127"/>
                <a:gd name="connsiteY16" fmla="*/ 751353 h 991317"/>
                <a:gd name="connsiteX17" fmla="*/ 1554373 w 2660127"/>
                <a:gd name="connsiteY17" fmla="*/ 731437 h 991317"/>
                <a:gd name="connsiteX18" fmla="*/ 1339558 w 2660127"/>
                <a:gd name="connsiteY18" fmla="*/ 516623 h 991317"/>
                <a:gd name="connsiteX19" fmla="*/ 1315912 w 2660127"/>
                <a:gd name="connsiteY19" fmla="*/ 519006 h 991317"/>
                <a:gd name="connsiteX20" fmla="*/ 1316272 w 2660127"/>
                <a:gd name="connsiteY20" fmla="*/ 516623 h 991317"/>
                <a:gd name="connsiteX21" fmla="*/ 985020 w 2660127"/>
                <a:gd name="connsiteY21" fmla="*/ 185371 h 991317"/>
                <a:gd name="connsiteX22" fmla="*/ 710342 w 2660127"/>
                <a:gd name="connsiteY22" fmla="*/ 331417 h 991317"/>
                <a:gd name="connsiteX23" fmla="*/ 691811 w 2660127"/>
                <a:gd name="connsiteY23" fmla="*/ 365556 h 991317"/>
                <a:gd name="connsiteX24" fmla="*/ 690789 w 2660127"/>
                <a:gd name="connsiteY24" fmla="*/ 363674 h 991317"/>
                <a:gd name="connsiteX25" fmla="*/ 538680 w 2660127"/>
                <a:gd name="connsiteY25" fmla="*/ 282798 h 991317"/>
                <a:gd name="connsiteX26" fmla="*/ 484131 w 2660127"/>
                <a:gd name="connsiteY26" fmla="*/ 291045 h 991317"/>
                <a:gd name="connsiteX27" fmla="*/ 475767 w 2660127"/>
                <a:gd name="connsiteY27" fmla="*/ 295065 h 991317"/>
                <a:gd name="connsiteX28" fmla="*/ 474410 w 2660127"/>
                <a:gd name="connsiteY28" fmla="*/ 281607 h 991317"/>
                <a:gd name="connsiteX29" fmla="*/ 251143 w 2660127"/>
                <a:gd name="connsiteY29" fmla="*/ 99639 h 991317"/>
                <a:gd name="connsiteX30" fmla="*/ 123723 w 2660127"/>
                <a:gd name="connsiteY30" fmla="*/ 138560 h 991317"/>
                <a:gd name="connsiteX31" fmla="*/ 93414 w 2660127"/>
                <a:gd name="connsiteY31" fmla="*/ 163566 h 991317"/>
                <a:gd name="connsiteX32" fmla="*/ 77237 w 2660127"/>
                <a:gd name="connsiteY32" fmla="*/ 111450 h 991317"/>
                <a:gd name="connsiteX33" fmla="*/ 21434 w 2660127"/>
                <a:gd name="connsiteY33" fmla="*/ 19476 h 991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60127" h="991317">
                  <a:moveTo>
                    <a:pt x="0" y="0"/>
                  </a:moveTo>
                  <a:lnTo>
                    <a:pt x="2660127" y="0"/>
                  </a:lnTo>
                  <a:lnTo>
                    <a:pt x="2660127" y="967421"/>
                  </a:lnTo>
                  <a:lnTo>
                    <a:pt x="2612122" y="952519"/>
                  </a:lnTo>
                  <a:cubicBezTo>
                    <a:pt x="2592038" y="948409"/>
                    <a:pt x="2571244" y="946251"/>
                    <a:pt x="2549945" y="946251"/>
                  </a:cubicBezTo>
                  <a:cubicBezTo>
                    <a:pt x="2502023" y="946251"/>
                    <a:pt x="2456653" y="957177"/>
                    <a:pt x="2416189" y="976674"/>
                  </a:cubicBezTo>
                  <a:lnTo>
                    <a:pt x="2390714" y="991317"/>
                  </a:lnTo>
                  <a:lnTo>
                    <a:pt x="2358046" y="964363"/>
                  </a:lnTo>
                  <a:cubicBezTo>
                    <a:pt x="2307030" y="929897"/>
                    <a:pt x="2245530" y="909772"/>
                    <a:pt x="2179328" y="909772"/>
                  </a:cubicBezTo>
                  <a:cubicBezTo>
                    <a:pt x="2113127" y="909772"/>
                    <a:pt x="2051627" y="929897"/>
                    <a:pt x="2000611" y="964363"/>
                  </a:cubicBezTo>
                  <a:lnTo>
                    <a:pt x="1993028" y="970620"/>
                  </a:lnTo>
                  <a:lnTo>
                    <a:pt x="1971699" y="955461"/>
                  </a:lnTo>
                  <a:cubicBezTo>
                    <a:pt x="1926407" y="930857"/>
                    <a:pt x="1874503" y="916881"/>
                    <a:pt x="1819336" y="916881"/>
                  </a:cubicBezTo>
                  <a:lnTo>
                    <a:pt x="1790871" y="919751"/>
                  </a:lnTo>
                  <a:lnTo>
                    <a:pt x="1782681" y="879187"/>
                  </a:lnTo>
                  <a:cubicBezTo>
                    <a:pt x="1750070" y="802086"/>
                    <a:pt x="1673727" y="747988"/>
                    <a:pt x="1584749" y="747988"/>
                  </a:cubicBezTo>
                  <a:lnTo>
                    <a:pt x="1551362" y="751353"/>
                  </a:lnTo>
                  <a:lnTo>
                    <a:pt x="1554373" y="731437"/>
                  </a:lnTo>
                  <a:cubicBezTo>
                    <a:pt x="1554373" y="612798"/>
                    <a:pt x="1458197" y="516623"/>
                    <a:pt x="1339558" y="516623"/>
                  </a:cubicBezTo>
                  <a:lnTo>
                    <a:pt x="1315912" y="519006"/>
                  </a:lnTo>
                  <a:lnTo>
                    <a:pt x="1316272" y="516623"/>
                  </a:lnTo>
                  <a:cubicBezTo>
                    <a:pt x="1316272" y="333678"/>
                    <a:pt x="1167966" y="185371"/>
                    <a:pt x="985020" y="185371"/>
                  </a:cubicBezTo>
                  <a:cubicBezTo>
                    <a:pt x="870680" y="185371"/>
                    <a:pt x="769870" y="243303"/>
                    <a:pt x="710342" y="331417"/>
                  </a:cubicBezTo>
                  <a:lnTo>
                    <a:pt x="691811" y="365556"/>
                  </a:lnTo>
                  <a:lnTo>
                    <a:pt x="690789" y="363674"/>
                  </a:lnTo>
                  <a:cubicBezTo>
                    <a:pt x="657825" y="314879"/>
                    <a:pt x="601999" y="282798"/>
                    <a:pt x="538680" y="282798"/>
                  </a:cubicBezTo>
                  <a:cubicBezTo>
                    <a:pt x="519684" y="282798"/>
                    <a:pt x="501363" y="285685"/>
                    <a:pt x="484131" y="291045"/>
                  </a:cubicBezTo>
                  <a:lnTo>
                    <a:pt x="475767" y="295065"/>
                  </a:lnTo>
                  <a:lnTo>
                    <a:pt x="474410" y="281607"/>
                  </a:lnTo>
                  <a:cubicBezTo>
                    <a:pt x="453160" y="177758"/>
                    <a:pt x="361274" y="99639"/>
                    <a:pt x="251143" y="99639"/>
                  </a:cubicBezTo>
                  <a:cubicBezTo>
                    <a:pt x="203943" y="99639"/>
                    <a:pt x="160095" y="113987"/>
                    <a:pt x="123723" y="138560"/>
                  </a:cubicBezTo>
                  <a:lnTo>
                    <a:pt x="93414" y="163566"/>
                  </a:lnTo>
                  <a:lnTo>
                    <a:pt x="77237" y="111450"/>
                  </a:lnTo>
                  <a:cubicBezTo>
                    <a:pt x="63096" y="78018"/>
                    <a:pt x="44214" y="47078"/>
                    <a:pt x="21434" y="19476"/>
                  </a:cubicBezTo>
                  <a:close/>
                </a:path>
              </a:pathLst>
            </a:custGeom>
            <a:solidFill>
              <a:srgbClr val="181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0159557" y="332186"/>
              <a:ext cx="1718503" cy="1318264"/>
              <a:chOff x="10178607" y="332114"/>
              <a:chExt cx="1718503" cy="1318264"/>
            </a:xfrm>
          </p:grpSpPr>
          <p:sp>
            <p:nvSpPr>
              <p:cNvPr id="9" name="달 8"/>
              <p:cNvSpPr/>
              <p:nvPr/>
            </p:nvSpPr>
            <p:spPr>
              <a:xfrm rot="7200000">
                <a:off x="10569671" y="678850"/>
                <a:ext cx="150314" cy="430717"/>
              </a:xfrm>
              <a:prstGeom prst="moon">
                <a:avLst>
                  <a:gd name="adj" fmla="val 16050"/>
                </a:avLst>
              </a:prstGeom>
              <a:solidFill>
                <a:srgbClr val="0F0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달 75"/>
              <p:cNvSpPr/>
              <p:nvPr/>
            </p:nvSpPr>
            <p:spPr>
              <a:xfrm rot="7200000">
                <a:off x="10952542" y="1076403"/>
                <a:ext cx="188976" cy="539103"/>
              </a:xfrm>
              <a:prstGeom prst="moon">
                <a:avLst>
                  <a:gd name="adj" fmla="val 16050"/>
                </a:avLst>
              </a:prstGeom>
              <a:solidFill>
                <a:srgbClr val="0F0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달 76"/>
              <p:cNvSpPr/>
              <p:nvPr/>
            </p:nvSpPr>
            <p:spPr>
              <a:xfrm rot="7200000">
                <a:off x="11190606" y="1454565"/>
                <a:ext cx="137207" cy="254420"/>
              </a:xfrm>
              <a:prstGeom prst="moon">
                <a:avLst>
                  <a:gd name="adj" fmla="val 16050"/>
                </a:avLst>
              </a:prstGeom>
              <a:solidFill>
                <a:srgbClr val="0F0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달 77"/>
              <p:cNvSpPr/>
              <p:nvPr/>
            </p:nvSpPr>
            <p:spPr>
              <a:xfrm rot="7200000">
                <a:off x="11622144" y="1096777"/>
                <a:ext cx="150314" cy="399619"/>
              </a:xfrm>
              <a:prstGeom prst="moon">
                <a:avLst>
                  <a:gd name="adj" fmla="val 16050"/>
                </a:avLst>
              </a:prstGeom>
              <a:solidFill>
                <a:srgbClr val="0F0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달 78"/>
              <p:cNvSpPr/>
              <p:nvPr/>
            </p:nvSpPr>
            <p:spPr>
              <a:xfrm rot="5696401">
                <a:off x="11008817" y="670194"/>
                <a:ext cx="111077" cy="254420"/>
              </a:xfrm>
              <a:prstGeom prst="moon">
                <a:avLst>
                  <a:gd name="adj" fmla="val 16050"/>
                </a:avLst>
              </a:prstGeom>
              <a:solidFill>
                <a:srgbClr val="0F0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달 79"/>
              <p:cNvSpPr/>
              <p:nvPr/>
            </p:nvSpPr>
            <p:spPr>
              <a:xfrm rot="5696401">
                <a:off x="10274920" y="235801"/>
                <a:ext cx="111077" cy="303703"/>
              </a:xfrm>
              <a:prstGeom prst="moon">
                <a:avLst>
                  <a:gd name="adj" fmla="val 16050"/>
                </a:avLst>
              </a:prstGeom>
              <a:solidFill>
                <a:srgbClr val="0F0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71305">
              <a:off x="11645671" y="146833"/>
              <a:ext cx="341600" cy="341600"/>
            </a:xfrm>
            <a:prstGeom prst="rect">
              <a:avLst/>
            </a:prstGeom>
          </p:spPr>
        </p:pic>
        <p:sp>
          <p:nvSpPr>
            <p:cNvPr id="3" name="타원 2"/>
            <p:cNvSpPr/>
            <p:nvPr/>
          </p:nvSpPr>
          <p:spPr>
            <a:xfrm>
              <a:off x="11384673" y="528611"/>
              <a:ext cx="61913" cy="619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11384800" y="681005"/>
              <a:ext cx="61913" cy="619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11519613" y="567664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11529007" y="480864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별: 꼭짓점 5개 16">
            <a:extLst>
              <a:ext uri="{FF2B5EF4-FFF2-40B4-BE49-F238E27FC236}">
                <a16:creationId xmlns:a16="http://schemas.microsoft.com/office/drawing/2014/main" id="{6BBA1D30-462E-4137-BA87-D3A81EB602D0}"/>
              </a:ext>
            </a:extLst>
          </p:cNvPr>
          <p:cNvSpPr/>
          <p:nvPr/>
        </p:nvSpPr>
        <p:spPr>
          <a:xfrm>
            <a:off x="12034803" y="65564"/>
            <a:ext cx="131406" cy="119056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554991-6BEA-4D50-8641-FAC1B13D90FB}"/>
              </a:ext>
            </a:extLst>
          </p:cNvPr>
          <p:cNvSpPr txBox="1"/>
          <p:nvPr/>
        </p:nvSpPr>
        <p:spPr>
          <a:xfrm>
            <a:off x="757713" y="179162"/>
            <a:ext cx="90858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b="1" dirty="0"/>
              <a:t>어떤 기관의 특정 업무를 선정하여 그 업무를 전산화하기 </a:t>
            </a:r>
            <a:r>
              <a:rPr lang="ko-KR" altLang="en-US" sz="2400" b="1" dirty="0" smtClean="0"/>
              <a:t>위한 시스템 </a:t>
            </a:r>
            <a:r>
              <a:rPr lang="ko-KR" altLang="en-US" sz="2400" b="1" dirty="0"/>
              <a:t>흐름도를 작성하라</a:t>
            </a:r>
            <a:r>
              <a:rPr lang="en-US" altLang="ko-KR" sz="2400" b="1" dirty="0"/>
              <a:t>. </a:t>
            </a:r>
            <a:r>
              <a:rPr lang="ko-KR" altLang="en-US" sz="2400" b="1" dirty="0"/>
              <a:t>마스터 파일</a:t>
            </a:r>
            <a:r>
              <a:rPr lang="en-US" altLang="ko-KR" sz="2400" b="1" dirty="0"/>
              <a:t>, </a:t>
            </a:r>
            <a:r>
              <a:rPr lang="ko-KR" altLang="en-US" sz="2400" b="1" dirty="0"/>
              <a:t>트랜잭션 파일</a:t>
            </a:r>
            <a:r>
              <a:rPr lang="en-US" altLang="ko-KR" sz="2400" b="1" dirty="0"/>
              <a:t>, </a:t>
            </a:r>
            <a:r>
              <a:rPr lang="ko-KR" altLang="en-US" sz="2400" b="1" dirty="0"/>
              <a:t>보고서 파일</a:t>
            </a:r>
            <a:r>
              <a:rPr lang="en-US" altLang="ko-KR" sz="2400" b="1" dirty="0"/>
              <a:t>, </a:t>
            </a:r>
            <a:r>
              <a:rPr lang="ko-KR" altLang="en-US" sz="2400" b="1" dirty="0"/>
              <a:t>작업 파일</a:t>
            </a:r>
            <a:r>
              <a:rPr lang="en-US" altLang="ko-KR" sz="2400" b="1" dirty="0"/>
              <a:t>, </a:t>
            </a:r>
            <a:r>
              <a:rPr lang="ko-KR" altLang="en-US" sz="2400" b="1" dirty="0"/>
              <a:t>프로그램 파일을 각각 명시하고</a:t>
            </a:r>
            <a:r>
              <a:rPr lang="en-US" altLang="ko-KR" sz="2400" b="1" dirty="0"/>
              <a:t>, </a:t>
            </a:r>
            <a:r>
              <a:rPr lang="ko-KR" altLang="en-US" sz="2400" b="1" dirty="0"/>
              <a:t>그 밖에 다른 형태의 파일을 추가할 수 있으면 명시해 보라</a:t>
            </a:r>
            <a:r>
              <a:rPr lang="en-US" altLang="ko-KR" sz="2400" b="1" dirty="0"/>
              <a:t>.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054" y="2068136"/>
            <a:ext cx="11493816" cy="4524315"/>
          </a:xfrm>
          <a:prstGeom prst="rect">
            <a:avLst/>
          </a:prstGeom>
          <a:solidFill>
            <a:schemeClr val="bg1">
              <a:lumMod val="50000"/>
              <a:alpha val="8000"/>
            </a:schemeClr>
          </a:solidFill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예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)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업무 전산화시스템</a:t>
            </a: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마스터 </a:t>
            </a:r>
            <a:r>
              <a:rPr lang="ko-KR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파일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: 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인사 마스터 파일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현재의 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HR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을 반영하는 파일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트랜잭션 파일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: 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인사 변동의 내용을 담은 데이터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파일</a:t>
            </a: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보고서 파일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: 00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부서의 인사 정보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, 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최근 인사 정보에 대한 데이터들을 정리해 놓은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파일</a:t>
            </a: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작업 파일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: 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인사 정보 변경을 위한 작업 파일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프로그램 파일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: 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작업 파일의 작업을 수행하기 위한 명령어들을 담은 프로그램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.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037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257757" y="298136"/>
            <a:ext cx="5913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HY헤드라인M" panose="02030600000101010101" pitchFamily="18" charset="-127"/>
              </a:rPr>
              <a:t>⑥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ea typeface="HY헤드라인M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531874" y="1"/>
            <a:ext cx="2660127" cy="1650449"/>
            <a:chOff x="9531874" y="1"/>
            <a:chExt cx="2660127" cy="1650449"/>
          </a:xfrm>
        </p:grpSpPr>
        <p:sp>
          <p:nvSpPr>
            <p:cNvPr id="18" name="자유형 17"/>
            <p:cNvSpPr/>
            <p:nvPr/>
          </p:nvSpPr>
          <p:spPr>
            <a:xfrm>
              <a:off x="9531874" y="1"/>
              <a:ext cx="2660127" cy="991317"/>
            </a:xfrm>
            <a:custGeom>
              <a:avLst/>
              <a:gdLst>
                <a:gd name="connsiteX0" fmla="*/ 0 w 2660127"/>
                <a:gd name="connsiteY0" fmla="*/ 0 h 991317"/>
                <a:gd name="connsiteX1" fmla="*/ 2660127 w 2660127"/>
                <a:gd name="connsiteY1" fmla="*/ 0 h 991317"/>
                <a:gd name="connsiteX2" fmla="*/ 2660127 w 2660127"/>
                <a:gd name="connsiteY2" fmla="*/ 967421 h 991317"/>
                <a:gd name="connsiteX3" fmla="*/ 2612122 w 2660127"/>
                <a:gd name="connsiteY3" fmla="*/ 952519 h 991317"/>
                <a:gd name="connsiteX4" fmla="*/ 2549945 w 2660127"/>
                <a:gd name="connsiteY4" fmla="*/ 946251 h 991317"/>
                <a:gd name="connsiteX5" fmla="*/ 2416189 w 2660127"/>
                <a:gd name="connsiteY5" fmla="*/ 976674 h 991317"/>
                <a:gd name="connsiteX6" fmla="*/ 2390714 w 2660127"/>
                <a:gd name="connsiteY6" fmla="*/ 991317 h 991317"/>
                <a:gd name="connsiteX7" fmla="*/ 2358046 w 2660127"/>
                <a:gd name="connsiteY7" fmla="*/ 964363 h 991317"/>
                <a:gd name="connsiteX8" fmla="*/ 2179328 w 2660127"/>
                <a:gd name="connsiteY8" fmla="*/ 909772 h 991317"/>
                <a:gd name="connsiteX9" fmla="*/ 2000611 w 2660127"/>
                <a:gd name="connsiteY9" fmla="*/ 964363 h 991317"/>
                <a:gd name="connsiteX10" fmla="*/ 1993028 w 2660127"/>
                <a:gd name="connsiteY10" fmla="*/ 970620 h 991317"/>
                <a:gd name="connsiteX11" fmla="*/ 1971699 w 2660127"/>
                <a:gd name="connsiteY11" fmla="*/ 955461 h 991317"/>
                <a:gd name="connsiteX12" fmla="*/ 1819336 w 2660127"/>
                <a:gd name="connsiteY12" fmla="*/ 916881 h 991317"/>
                <a:gd name="connsiteX13" fmla="*/ 1790871 w 2660127"/>
                <a:gd name="connsiteY13" fmla="*/ 919751 h 991317"/>
                <a:gd name="connsiteX14" fmla="*/ 1782681 w 2660127"/>
                <a:gd name="connsiteY14" fmla="*/ 879187 h 991317"/>
                <a:gd name="connsiteX15" fmla="*/ 1584749 w 2660127"/>
                <a:gd name="connsiteY15" fmla="*/ 747988 h 991317"/>
                <a:gd name="connsiteX16" fmla="*/ 1551362 w 2660127"/>
                <a:gd name="connsiteY16" fmla="*/ 751353 h 991317"/>
                <a:gd name="connsiteX17" fmla="*/ 1554373 w 2660127"/>
                <a:gd name="connsiteY17" fmla="*/ 731437 h 991317"/>
                <a:gd name="connsiteX18" fmla="*/ 1339558 w 2660127"/>
                <a:gd name="connsiteY18" fmla="*/ 516623 h 991317"/>
                <a:gd name="connsiteX19" fmla="*/ 1315912 w 2660127"/>
                <a:gd name="connsiteY19" fmla="*/ 519006 h 991317"/>
                <a:gd name="connsiteX20" fmla="*/ 1316272 w 2660127"/>
                <a:gd name="connsiteY20" fmla="*/ 516623 h 991317"/>
                <a:gd name="connsiteX21" fmla="*/ 985020 w 2660127"/>
                <a:gd name="connsiteY21" fmla="*/ 185371 h 991317"/>
                <a:gd name="connsiteX22" fmla="*/ 710342 w 2660127"/>
                <a:gd name="connsiteY22" fmla="*/ 331417 h 991317"/>
                <a:gd name="connsiteX23" fmla="*/ 691811 w 2660127"/>
                <a:gd name="connsiteY23" fmla="*/ 365556 h 991317"/>
                <a:gd name="connsiteX24" fmla="*/ 690789 w 2660127"/>
                <a:gd name="connsiteY24" fmla="*/ 363674 h 991317"/>
                <a:gd name="connsiteX25" fmla="*/ 538680 w 2660127"/>
                <a:gd name="connsiteY25" fmla="*/ 282798 h 991317"/>
                <a:gd name="connsiteX26" fmla="*/ 484131 w 2660127"/>
                <a:gd name="connsiteY26" fmla="*/ 291045 h 991317"/>
                <a:gd name="connsiteX27" fmla="*/ 475767 w 2660127"/>
                <a:gd name="connsiteY27" fmla="*/ 295065 h 991317"/>
                <a:gd name="connsiteX28" fmla="*/ 474410 w 2660127"/>
                <a:gd name="connsiteY28" fmla="*/ 281607 h 991317"/>
                <a:gd name="connsiteX29" fmla="*/ 251143 w 2660127"/>
                <a:gd name="connsiteY29" fmla="*/ 99639 h 991317"/>
                <a:gd name="connsiteX30" fmla="*/ 123723 w 2660127"/>
                <a:gd name="connsiteY30" fmla="*/ 138560 h 991317"/>
                <a:gd name="connsiteX31" fmla="*/ 93414 w 2660127"/>
                <a:gd name="connsiteY31" fmla="*/ 163566 h 991317"/>
                <a:gd name="connsiteX32" fmla="*/ 77237 w 2660127"/>
                <a:gd name="connsiteY32" fmla="*/ 111450 h 991317"/>
                <a:gd name="connsiteX33" fmla="*/ 21434 w 2660127"/>
                <a:gd name="connsiteY33" fmla="*/ 19476 h 991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60127" h="991317">
                  <a:moveTo>
                    <a:pt x="0" y="0"/>
                  </a:moveTo>
                  <a:lnTo>
                    <a:pt x="2660127" y="0"/>
                  </a:lnTo>
                  <a:lnTo>
                    <a:pt x="2660127" y="967421"/>
                  </a:lnTo>
                  <a:lnTo>
                    <a:pt x="2612122" y="952519"/>
                  </a:lnTo>
                  <a:cubicBezTo>
                    <a:pt x="2592038" y="948409"/>
                    <a:pt x="2571244" y="946251"/>
                    <a:pt x="2549945" y="946251"/>
                  </a:cubicBezTo>
                  <a:cubicBezTo>
                    <a:pt x="2502023" y="946251"/>
                    <a:pt x="2456653" y="957177"/>
                    <a:pt x="2416189" y="976674"/>
                  </a:cubicBezTo>
                  <a:lnTo>
                    <a:pt x="2390714" y="991317"/>
                  </a:lnTo>
                  <a:lnTo>
                    <a:pt x="2358046" y="964363"/>
                  </a:lnTo>
                  <a:cubicBezTo>
                    <a:pt x="2307030" y="929897"/>
                    <a:pt x="2245530" y="909772"/>
                    <a:pt x="2179328" y="909772"/>
                  </a:cubicBezTo>
                  <a:cubicBezTo>
                    <a:pt x="2113127" y="909772"/>
                    <a:pt x="2051627" y="929897"/>
                    <a:pt x="2000611" y="964363"/>
                  </a:cubicBezTo>
                  <a:lnTo>
                    <a:pt x="1993028" y="970620"/>
                  </a:lnTo>
                  <a:lnTo>
                    <a:pt x="1971699" y="955461"/>
                  </a:lnTo>
                  <a:cubicBezTo>
                    <a:pt x="1926407" y="930857"/>
                    <a:pt x="1874503" y="916881"/>
                    <a:pt x="1819336" y="916881"/>
                  </a:cubicBezTo>
                  <a:lnTo>
                    <a:pt x="1790871" y="919751"/>
                  </a:lnTo>
                  <a:lnTo>
                    <a:pt x="1782681" y="879187"/>
                  </a:lnTo>
                  <a:cubicBezTo>
                    <a:pt x="1750070" y="802086"/>
                    <a:pt x="1673727" y="747988"/>
                    <a:pt x="1584749" y="747988"/>
                  </a:cubicBezTo>
                  <a:lnTo>
                    <a:pt x="1551362" y="751353"/>
                  </a:lnTo>
                  <a:lnTo>
                    <a:pt x="1554373" y="731437"/>
                  </a:lnTo>
                  <a:cubicBezTo>
                    <a:pt x="1554373" y="612798"/>
                    <a:pt x="1458197" y="516623"/>
                    <a:pt x="1339558" y="516623"/>
                  </a:cubicBezTo>
                  <a:lnTo>
                    <a:pt x="1315912" y="519006"/>
                  </a:lnTo>
                  <a:lnTo>
                    <a:pt x="1316272" y="516623"/>
                  </a:lnTo>
                  <a:cubicBezTo>
                    <a:pt x="1316272" y="333678"/>
                    <a:pt x="1167966" y="185371"/>
                    <a:pt x="985020" y="185371"/>
                  </a:cubicBezTo>
                  <a:cubicBezTo>
                    <a:pt x="870680" y="185371"/>
                    <a:pt x="769870" y="243303"/>
                    <a:pt x="710342" y="331417"/>
                  </a:cubicBezTo>
                  <a:lnTo>
                    <a:pt x="691811" y="365556"/>
                  </a:lnTo>
                  <a:lnTo>
                    <a:pt x="690789" y="363674"/>
                  </a:lnTo>
                  <a:cubicBezTo>
                    <a:pt x="657825" y="314879"/>
                    <a:pt x="601999" y="282798"/>
                    <a:pt x="538680" y="282798"/>
                  </a:cubicBezTo>
                  <a:cubicBezTo>
                    <a:pt x="519684" y="282798"/>
                    <a:pt x="501363" y="285685"/>
                    <a:pt x="484131" y="291045"/>
                  </a:cubicBezTo>
                  <a:lnTo>
                    <a:pt x="475767" y="295065"/>
                  </a:lnTo>
                  <a:lnTo>
                    <a:pt x="474410" y="281607"/>
                  </a:lnTo>
                  <a:cubicBezTo>
                    <a:pt x="453160" y="177758"/>
                    <a:pt x="361274" y="99639"/>
                    <a:pt x="251143" y="99639"/>
                  </a:cubicBezTo>
                  <a:cubicBezTo>
                    <a:pt x="203943" y="99639"/>
                    <a:pt x="160095" y="113987"/>
                    <a:pt x="123723" y="138560"/>
                  </a:cubicBezTo>
                  <a:lnTo>
                    <a:pt x="93414" y="163566"/>
                  </a:lnTo>
                  <a:lnTo>
                    <a:pt x="77237" y="111450"/>
                  </a:lnTo>
                  <a:cubicBezTo>
                    <a:pt x="63096" y="78018"/>
                    <a:pt x="44214" y="47078"/>
                    <a:pt x="21434" y="19476"/>
                  </a:cubicBezTo>
                  <a:close/>
                </a:path>
              </a:pathLst>
            </a:custGeom>
            <a:solidFill>
              <a:srgbClr val="181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0159557" y="332186"/>
              <a:ext cx="1718503" cy="1318264"/>
              <a:chOff x="10178607" y="332114"/>
              <a:chExt cx="1718503" cy="1318264"/>
            </a:xfrm>
          </p:grpSpPr>
          <p:sp>
            <p:nvSpPr>
              <p:cNvPr id="9" name="달 8"/>
              <p:cNvSpPr/>
              <p:nvPr/>
            </p:nvSpPr>
            <p:spPr>
              <a:xfrm rot="7200000">
                <a:off x="10569671" y="678850"/>
                <a:ext cx="150314" cy="430717"/>
              </a:xfrm>
              <a:prstGeom prst="moon">
                <a:avLst>
                  <a:gd name="adj" fmla="val 16050"/>
                </a:avLst>
              </a:prstGeom>
              <a:solidFill>
                <a:srgbClr val="0F0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달 75"/>
              <p:cNvSpPr/>
              <p:nvPr/>
            </p:nvSpPr>
            <p:spPr>
              <a:xfrm rot="7200000">
                <a:off x="10952542" y="1076403"/>
                <a:ext cx="188976" cy="539103"/>
              </a:xfrm>
              <a:prstGeom prst="moon">
                <a:avLst>
                  <a:gd name="adj" fmla="val 16050"/>
                </a:avLst>
              </a:prstGeom>
              <a:solidFill>
                <a:srgbClr val="0F0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달 76"/>
              <p:cNvSpPr/>
              <p:nvPr/>
            </p:nvSpPr>
            <p:spPr>
              <a:xfrm rot="7200000">
                <a:off x="11190606" y="1454565"/>
                <a:ext cx="137207" cy="254420"/>
              </a:xfrm>
              <a:prstGeom prst="moon">
                <a:avLst>
                  <a:gd name="adj" fmla="val 16050"/>
                </a:avLst>
              </a:prstGeom>
              <a:solidFill>
                <a:srgbClr val="0F0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달 77"/>
              <p:cNvSpPr/>
              <p:nvPr/>
            </p:nvSpPr>
            <p:spPr>
              <a:xfrm rot="7200000">
                <a:off x="11622144" y="1096777"/>
                <a:ext cx="150314" cy="399619"/>
              </a:xfrm>
              <a:prstGeom prst="moon">
                <a:avLst>
                  <a:gd name="adj" fmla="val 16050"/>
                </a:avLst>
              </a:prstGeom>
              <a:solidFill>
                <a:srgbClr val="0F0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달 78"/>
              <p:cNvSpPr/>
              <p:nvPr/>
            </p:nvSpPr>
            <p:spPr>
              <a:xfrm rot="5696401">
                <a:off x="11008817" y="670194"/>
                <a:ext cx="111077" cy="254420"/>
              </a:xfrm>
              <a:prstGeom prst="moon">
                <a:avLst>
                  <a:gd name="adj" fmla="val 16050"/>
                </a:avLst>
              </a:prstGeom>
              <a:solidFill>
                <a:srgbClr val="0F0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달 79"/>
              <p:cNvSpPr/>
              <p:nvPr/>
            </p:nvSpPr>
            <p:spPr>
              <a:xfrm rot="5696401">
                <a:off x="10274920" y="235801"/>
                <a:ext cx="111077" cy="303703"/>
              </a:xfrm>
              <a:prstGeom prst="moon">
                <a:avLst>
                  <a:gd name="adj" fmla="val 16050"/>
                </a:avLst>
              </a:prstGeom>
              <a:solidFill>
                <a:srgbClr val="0F0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71305">
              <a:off x="11645671" y="146833"/>
              <a:ext cx="341600" cy="341600"/>
            </a:xfrm>
            <a:prstGeom prst="rect">
              <a:avLst/>
            </a:prstGeom>
          </p:spPr>
        </p:pic>
        <p:sp>
          <p:nvSpPr>
            <p:cNvPr id="3" name="타원 2"/>
            <p:cNvSpPr/>
            <p:nvPr/>
          </p:nvSpPr>
          <p:spPr>
            <a:xfrm>
              <a:off x="11384673" y="528611"/>
              <a:ext cx="61913" cy="619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11384800" y="681005"/>
              <a:ext cx="61913" cy="619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11519613" y="567664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11529007" y="480864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별: 꼭짓점 5개 16">
            <a:extLst>
              <a:ext uri="{FF2B5EF4-FFF2-40B4-BE49-F238E27FC236}">
                <a16:creationId xmlns:a16="http://schemas.microsoft.com/office/drawing/2014/main" id="{6BBA1D30-462E-4137-BA87-D3A81EB602D0}"/>
              </a:ext>
            </a:extLst>
          </p:cNvPr>
          <p:cNvSpPr/>
          <p:nvPr/>
        </p:nvSpPr>
        <p:spPr>
          <a:xfrm>
            <a:off x="12034803" y="65564"/>
            <a:ext cx="131406" cy="119056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554991-6BEA-4D50-8641-FAC1B13D90FB}"/>
              </a:ext>
            </a:extLst>
          </p:cNvPr>
          <p:cNvSpPr txBox="1"/>
          <p:nvPr/>
        </p:nvSpPr>
        <p:spPr>
          <a:xfrm>
            <a:off x="1082477" y="317633"/>
            <a:ext cx="90858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b="1" dirty="0"/>
              <a:t>화</a:t>
            </a:r>
            <a:r>
              <a:rPr lang="ko-KR" altLang="en-US" sz="2800" b="1" dirty="0" smtClean="0"/>
              <a:t>일 </a:t>
            </a:r>
            <a:r>
              <a:rPr lang="ko-KR" altLang="en-US" sz="2800" b="1" dirty="0"/>
              <a:t>구조 방법을 선택할 때 고려해야 될 요소에는 어떤 것이 있는지 알아보고 </a:t>
            </a:r>
            <a:r>
              <a:rPr lang="ko-KR" altLang="en-US" sz="2800" b="1" dirty="0" smtClean="0"/>
              <a:t>설명하라</a:t>
            </a:r>
            <a:r>
              <a:rPr lang="en-US" altLang="ko-KR" sz="2800" b="1" dirty="0" smtClean="0"/>
              <a:t>.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2609" y="2172376"/>
            <a:ext cx="11353862" cy="3416320"/>
          </a:xfrm>
          <a:prstGeom prst="rect">
            <a:avLst/>
          </a:prstGeom>
          <a:solidFill>
            <a:schemeClr val="bg1">
              <a:lumMod val="50000"/>
              <a:alpha val="2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가변성: 파일의 전체 레코드 수에 대해 추가되거나 삭제되는 레코드의 수를 말한다. 가변성이 높은 동적 파일은 빠른 접근과 갱신이 필요하다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활동성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주어진 기간 동안에 파일의 총 레코드 수에 대해 접근한 레코드 수의 비율. 활동성이 높으면 순차 파일 구조가 유리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빈도수: 일정기간 동안의 파일 사용 빈도수. 가변성과 활동성에 밀접히 관련. 빈도수가 낮을 경우 순차 파일 구조가 유리하며 높을 경우에는 임의 접근 구조가 유리하다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508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257757" y="298136"/>
            <a:ext cx="5913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HY헤드라인M" panose="02030600000101010101" pitchFamily="18" charset="-127"/>
              </a:rPr>
              <a:t>⑥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ea typeface="HY헤드라인M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531874" y="1"/>
            <a:ext cx="2660127" cy="1650449"/>
            <a:chOff x="9531874" y="1"/>
            <a:chExt cx="2660127" cy="1650449"/>
          </a:xfrm>
        </p:grpSpPr>
        <p:sp>
          <p:nvSpPr>
            <p:cNvPr id="18" name="자유형 17"/>
            <p:cNvSpPr/>
            <p:nvPr/>
          </p:nvSpPr>
          <p:spPr>
            <a:xfrm>
              <a:off x="9531874" y="1"/>
              <a:ext cx="2660127" cy="991317"/>
            </a:xfrm>
            <a:custGeom>
              <a:avLst/>
              <a:gdLst>
                <a:gd name="connsiteX0" fmla="*/ 0 w 2660127"/>
                <a:gd name="connsiteY0" fmla="*/ 0 h 991317"/>
                <a:gd name="connsiteX1" fmla="*/ 2660127 w 2660127"/>
                <a:gd name="connsiteY1" fmla="*/ 0 h 991317"/>
                <a:gd name="connsiteX2" fmla="*/ 2660127 w 2660127"/>
                <a:gd name="connsiteY2" fmla="*/ 967421 h 991317"/>
                <a:gd name="connsiteX3" fmla="*/ 2612122 w 2660127"/>
                <a:gd name="connsiteY3" fmla="*/ 952519 h 991317"/>
                <a:gd name="connsiteX4" fmla="*/ 2549945 w 2660127"/>
                <a:gd name="connsiteY4" fmla="*/ 946251 h 991317"/>
                <a:gd name="connsiteX5" fmla="*/ 2416189 w 2660127"/>
                <a:gd name="connsiteY5" fmla="*/ 976674 h 991317"/>
                <a:gd name="connsiteX6" fmla="*/ 2390714 w 2660127"/>
                <a:gd name="connsiteY6" fmla="*/ 991317 h 991317"/>
                <a:gd name="connsiteX7" fmla="*/ 2358046 w 2660127"/>
                <a:gd name="connsiteY7" fmla="*/ 964363 h 991317"/>
                <a:gd name="connsiteX8" fmla="*/ 2179328 w 2660127"/>
                <a:gd name="connsiteY8" fmla="*/ 909772 h 991317"/>
                <a:gd name="connsiteX9" fmla="*/ 2000611 w 2660127"/>
                <a:gd name="connsiteY9" fmla="*/ 964363 h 991317"/>
                <a:gd name="connsiteX10" fmla="*/ 1993028 w 2660127"/>
                <a:gd name="connsiteY10" fmla="*/ 970620 h 991317"/>
                <a:gd name="connsiteX11" fmla="*/ 1971699 w 2660127"/>
                <a:gd name="connsiteY11" fmla="*/ 955461 h 991317"/>
                <a:gd name="connsiteX12" fmla="*/ 1819336 w 2660127"/>
                <a:gd name="connsiteY12" fmla="*/ 916881 h 991317"/>
                <a:gd name="connsiteX13" fmla="*/ 1790871 w 2660127"/>
                <a:gd name="connsiteY13" fmla="*/ 919751 h 991317"/>
                <a:gd name="connsiteX14" fmla="*/ 1782681 w 2660127"/>
                <a:gd name="connsiteY14" fmla="*/ 879187 h 991317"/>
                <a:gd name="connsiteX15" fmla="*/ 1584749 w 2660127"/>
                <a:gd name="connsiteY15" fmla="*/ 747988 h 991317"/>
                <a:gd name="connsiteX16" fmla="*/ 1551362 w 2660127"/>
                <a:gd name="connsiteY16" fmla="*/ 751353 h 991317"/>
                <a:gd name="connsiteX17" fmla="*/ 1554373 w 2660127"/>
                <a:gd name="connsiteY17" fmla="*/ 731437 h 991317"/>
                <a:gd name="connsiteX18" fmla="*/ 1339558 w 2660127"/>
                <a:gd name="connsiteY18" fmla="*/ 516623 h 991317"/>
                <a:gd name="connsiteX19" fmla="*/ 1315912 w 2660127"/>
                <a:gd name="connsiteY19" fmla="*/ 519006 h 991317"/>
                <a:gd name="connsiteX20" fmla="*/ 1316272 w 2660127"/>
                <a:gd name="connsiteY20" fmla="*/ 516623 h 991317"/>
                <a:gd name="connsiteX21" fmla="*/ 985020 w 2660127"/>
                <a:gd name="connsiteY21" fmla="*/ 185371 h 991317"/>
                <a:gd name="connsiteX22" fmla="*/ 710342 w 2660127"/>
                <a:gd name="connsiteY22" fmla="*/ 331417 h 991317"/>
                <a:gd name="connsiteX23" fmla="*/ 691811 w 2660127"/>
                <a:gd name="connsiteY23" fmla="*/ 365556 h 991317"/>
                <a:gd name="connsiteX24" fmla="*/ 690789 w 2660127"/>
                <a:gd name="connsiteY24" fmla="*/ 363674 h 991317"/>
                <a:gd name="connsiteX25" fmla="*/ 538680 w 2660127"/>
                <a:gd name="connsiteY25" fmla="*/ 282798 h 991317"/>
                <a:gd name="connsiteX26" fmla="*/ 484131 w 2660127"/>
                <a:gd name="connsiteY26" fmla="*/ 291045 h 991317"/>
                <a:gd name="connsiteX27" fmla="*/ 475767 w 2660127"/>
                <a:gd name="connsiteY27" fmla="*/ 295065 h 991317"/>
                <a:gd name="connsiteX28" fmla="*/ 474410 w 2660127"/>
                <a:gd name="connsiteY28" fmla="*/ 281607 h 991317"/>
                <a:gd name="connsiteX29" fmla="*/ 251143 w 2660127"/>
                <a:gd name="connsiteY29" fmla="*/ 99639 h 991317"/>
                <a:gd name="connsiteX30" fmla="*/ 123723 w 2660127"/>
                <a:gd name="connsiteY30" fmla="*/ 138560 h 991317"/>
                <a:gd name="connsiteX31" fmla="*/ 93414 w 2660127"/>
                <a:gd name="connsiteY31" fmla="*/ 163566 h 991317"/>
                <a:gd name="connsiteX32" fmla="*/ 77237 w 2660127"/>
                <a:gd name="connsiteY32" fmla="*/ 111450 h 991317"/>
                <a:gd name="connsiteX33" fmla="*/ 21434 w 2660127"/>
                <a:gd name="connsiteY33" fmla="*/ 19476 h 991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60127" h="991317">
                  <a:moveTo>
                    <a:pt x="0" y="0"/>
                  </a:moveTo>
                  <a:lnTo>
                    <a:pt x="2660127" y="0"/>
                  </a:lnTo>
                  <a:lnTo>
                    <a:pt x="2660127" y="967421"/>
                  </a:lnTo>
                  <a:lnTo>
                    <a:pt x="2612122" y="952519"/>
                  </a:lnTo>
                  <a:cubicBezTo>
                    <a:pt x="2592038" y="948409"/>
                    <a:pt x="2571244" y="946251"/>
                    <a:pt x="2549945" y="946251"/>
                  </a:cubicBezTo>
                  <a:cubicBezTo>
                    <a:pt x="2502023" y="946251"/>
                    <a:pt x="2456653" y="957177"/>
                    <a:pt x="2416189" y="976674"/>
                  </a:cubicBezTo>
                  <a:lnTo>
                    <a:pt x="2390714" y="991317"/>
                  </a:lnTo>
                  <a:lnTo>
                    <a:pt x="2358046" y="964363"/>
                  </a:lnTo>
                  <a:cubicBezTo>
                    <a:pt x="2307030" y="929897"/>
                    <a:pt x="2245530" y="909772"/>
                    <a:pt x="2179328" y="909772"/>
                  </a:cubicBezTo>
                  <a:cubicBezTo>
                    <a:pt x="2113127" y="909772"/>
                    <a:pt x="2051627" y="929897"/>
                    <a:pt x="2000611" y="964363"/>
                  </a:cubicBezTo>
                  <a:lnTo>
                    <a:pt x="1993028" y="970620"/>
                  </a:lnTo>
                  <a:lnTo>
                    <a:pt x="1971699" y="955461"/>
                  </a:lnTo>
                  <a:cubicBezTo>
                    <a:pt x="1926407" y="930857"/>
                    <a:pt x="1874503" y="916881"/>
                    <a:pt x="1819336" y="916881"/>
                  </a:cubicBezTo>
                  <a:lnTo>
                    <a:pt x="1790871" y="919751"/>
                  </a:lnTo>
                  <a:lnTo>
                    <a:pt x="1782681" y="879187"/>
                  </a:lnTo>
                  <a:cubicBezTo>
                    <a:pt x="1750070" y="802086"/>
                    <a:pt x="1673727" y="747988"/>
                    <a:pt x="1584749" y="747988"/>
                  </a:cubicBezTo>
                  <a:lnTo>
                    <a:pt x="1551362" y="751353"/>
                  </a:lnTo>
                  <a:lnTo>
                    <a:pt x="1554373" y="731437"/>
                  </a:lnTo>
                  <a:cubicBezTo>
                    <a:pt x="1554373" y="612798"/>
                    <a:pt x="1458197" y="516623"/>
                    <a:pt x="1339558" y="516623"/>
                  </a:cubicBezTo>
                  <a:lnTo>
                    <a:pt x="1315912" y="519006"/>
                  </a:lnTo>
                  <a:lnTo>
                    <a:pt x="1316272" y="516623"/>
                  </a:lnTo>
                  <a:cubicBezTo>
                    <a:pt x="1316272" y="333678"/>
                    <a:pt x="1167966" y="185371"/>
                    <a:pt x="985020" y="185371"/>
                  </a:cubicBezTo>
                  <a:cubicBezTo>
                    <a:pt x="870680" y="185371"/>
                    <a:pt x="769870" y="243303"/>
                    <a:pt x="710342" y="331417"/>
                  </a:cubicBezTo>
                  <a:lnTo>
                    <a:pt x="691811" y="365556"/>
                  </a:lnTo>
                  <a:lnTo>
                    <a:pt x="690789" y="363674"/>
                  </a:lnTo>
                  <a:cubicBezTo>
                    <a:pt x="657825" y="314879"/>
                    <a:pt x="601999" y="282798"/>
                    <a:pt x="538680" y="282798"/>
                  </a:cubicBezTo>
                  <a:cubicBezTo>
                    <a:pt x="519684" y="282798"/>
                    <a:pt x="501363" y="285685"/>
                    <a:pt x="484131" y="291045"/>
                  </a:cubicBezTo>
                  <a:lnTo>
                    <a:pt x="475767" y="295065"/>
                  </a:lnTo>
                  <a:lnTo>
                    <a:pt x="474410" y="281607"/>
                  </a:lnTo>
                  <a:cubicBezTo>
                    <a:pt x="453160" y="177758"/>
                    <a:pt x="361274" y="99639"/>
                    <a:pt x="251143" y="99639"/>
                  </a:cubicBezTo>
                  <a:cubicBezTo>
                    <a:pt x="203943" y="99639"/>
                    <a:pt x="160095" y="113987"/>
                    <a:pt x="123723" y="138560"/>
                  </a:cubicBezTo>
                  <a:lnTo>
                    <a:pt x="93414" y="163566"/>
                  </a:lnTo>
                  <a:lnTo>
                    <a:pt x="77237" y="111450"/>
                  </a:lnTo>
                  <a:cubicBezTo>
                    <a:pt x="63096" y="78018"/>
                    <a:pt x="44214" y="47078"/>
                    <a:pt x="21434" y="19476"/>
                  </a:cubicBezTo>
                  <a:close/>
                </a:path>
              </a:pathLst>
            </a:custGeom>
            <a:solidFill>
              <a:srgbClr val="181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0159557" y="332186"/>
              <a:ext cx="1718503" cy="1318264"/>
              <a:chOff x="10178607" y="332114"/>
              <a:chExt cx="1718503" cy="1318264"/>
            </a:xfrm>
          </p:grpSpPr>
          <p:sp>
            <p:nvSpPr>
              <p:cNvPr id="9" name="달 8"/>
              <p:cNvSpPr/>
              <p:nvPr/>
            </p:nvSpPr>
            <p:spPr>
              <a:xfrm rot="7200000">
                <a:off x="10569671" y="678850"/>
                <a:ext cx="150314" cy="430717"/>
              </a:xfrm>
              <a:prstGeom prst="moon">
                <a:avLst>
                  <a:gd name="adj" fmla="val 16050"/>
                </a:avLst>
              </a:prstGeom>
              <a:solidFill>
                <a:srgbClr val="0F0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달 75"/>
              <p:cNvSpPr/>
              <p:nvPr/>
            </p:nvSpPr>
            <p:spPr>
              <a:xfrm rot="7200000">
                <a:off x="10952542" y="1076403"/>
                <a:ext cx="188976" cy="539103"/>
              </a:xfrm>
              <a:prstGeom prst="moon">
                <a:avLst>
                  <a:gd name="adj" fmla="val 16050"/>
                </a:avLst>
              </a:prstGeom>
              <a:solidFill>
                <a:srgbClr val="0F0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달 76"/>
              <p:cNvSpPr/>
              <p:nvPr/>
            </p:nvSpPr>
            <p:spPr>
              <a:xfrm rot="7200000">
                <a:off x="11190606" y="1454565"/>
                <a:ext cx="137207" cy="254420"/>
              </a:xfrm>
              <a:prstGeom prst="moon">
                <a:avLst>
                  <a:gd name="adj" fmla="val 16050"/>
                </a:avLst>
              </a:prstGeom>
              <a:solidFill>
                <a:srgbClr val="0F0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달 77"/>
              <p:cNvSpPr/>
              <p:nvPr/>
            </p:nvSpPr>
            <p:spPr>
              <a:xfrm rot="7200000">
                <a:off x="11622144" y="1096777"/>
                <a:ext cx="150314" cy="399619"/>
              </a:xfrm>
              <a:prstGeom prst="moon">
                <a:avLst>
                  <a:gd name="adj" fmla="val 16050"/>
                </a:avLst>
              </a:prstGeom>
              <a:solidFill>
                <a:srgbClr val="0F0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달 78"/>
              <p:cNvSpPr/>
              <p:nvPr/>
            </p:nvSpPr>
            <p:spPr>
              <a:xfrm rot="5696401">
                <a:off x="11008817" y="670194"/>
                <a:ext cx="111077" cy="254420"/>
              </a:xfrm>
              <a:prstGeom prst="moon">
                <a:avLst>
                  <a:gd name="adj" fmla="val 16050"/>
                </a:avLst>
              </a:prstGeom>
              <a:solidFill>
                <a:srgbClr val="0F0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달 79"/>
              <p:cNvSpPr/>
              <p:nvPr/>
            </p:nvSpPr>
            <p:spPr>
              <a:xfrm rot="5696401">
                <a:off x="10274920" y="235801"/>
                <a:ext cx="111077" cy="303703"/>
              </a:xfrm>
              <a:prstGeom prst="moon">
                <a:avLst>
                  <a:gd name="adj" fmla="val 16050"/>
                </a:avLst>
              </a:prstGeom>
              <a:solidFill>
                <a:srgbClr val="0F0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71305">
              <a:off x="11645671" y="146833"/>
              <a:ext cx="341600" cy="341600"/>
            </a:xfrm>
            <a:prstGeom prst="rect">
              <a:avLst/>
            </a:prstGeom>
          </p:spPr>
        </p:pic>
        <p:sp>
          <p:nvSpPr>
            <p:cNvPr id="3" name="타원 2"/>
            <p:cNvSpPr/>
            <p:nvPr/>
          </p:nvSpPr>
          <p:spPr>
            <a:xfrm>
              <a:off x="11384673" y="528611"/>
              <a:ext cx="61913" cy="619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11384800" y="681005"/>
              <a:ext cx="61913" cy="619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11519613" y="567664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11529007" y="480864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별: 꼭짓점 5개 16">
            <a:extLst>
              <a:ext uri="{FF2B5EF4-FFF2-40B4-BE49-F238E27FC236}">
                <a16:creationId xmlns:a16="http://schemas.microsoft.com/office/drawing/2014/main" id="{6BBA1D30-462E-4137-BA87-D3A81EB602D0}"/>
              </a:ext>
            </a:extLst>
          </p:cNvPr>
          <p:cNvSpPr/>
          <p:nvPr/>
        </p:nvSpPr>
        <p:spPr>
          <a:xfrm>
            <a:off x="12034803" y="65564"/>
            <a:ext cx="131406" cy="119056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554991-6BEA-4D50-8641-FAC1B13D90FB}"/>
              </a:ext>
            </a:extLst>
          </p:cNvPr>
          <p:cNvSpPr txBox="1"/>
          <p:nvPr/>
        </p:nvSpPr>
        <p:spPr>
          <a:xfrm>
            <a:off x="1082477" y="317633"/>
            <a:ext cx="90858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구조 방법을 선택할 때 고려해야 될 요소에는 어떤 것이 있는지 알아보고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설명하라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70834" y="2217880"/>
            <a:ext cx="10907417" cy="3046988"/>
          </a:xfrm>
          <a:prstGeom prst="rect">
            <a:avLst/>
          </a:prstGeom>
          <a:solidFill>
            <a:schemeClr val="bg1">
              <a:lumMod val="50000"/>
              <a:alpha val="3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응답 시간: 검색이나 갱신에 대해 요구하는 응답 시간. 빠른 응답시간 조건에는 임의 접근 방법을 선택하며, 순차적으로 정렬된 키를 이용한 검색에는 순차 접근방법 가능.</a:t>
            </a: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크기: 레코드 수와 각 레코드 길이가 파일 크기를 결정한다.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성장을 유연하게 수용할 수 있는 구조가 필요하다.</a:t>
            </a: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접근 유형: 파일 연산의 유형과 접근 형식에 따라 파일 구조를 결정.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301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764</Words>
  <Application>Microsoft Office PowerPoint</Application>
  <PresentationFormat>와이드스크린</PresentationFormat>
  <Paragraphs>82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HY헤드라인M</vt:lpstr>
      <vt:lpstr>맑은 고딕</vt:lpstr>
      <vt:lpstr>휴먼둥근헤드라인</vt:lpstr>
      <vt:lpstr>Agency FB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ADMIN</cp:lastModifiedBy>
  <cp:revision>17</cp:revision>
  <dcterms:created xsi:type="dcterms:W3CDTF">2020-03-03T04:15:13Z</dcterms:created>
  <dcterms:modified xsi:type="dcterms:W3CDTF">2020-03-30T17:30:31Z</dcterms:modified>
</cp:coreProperties>
</file>