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1" r:id="rId2"/>
    <p:sldId id="291" r:id="rId3"/>
    <p:sldId id="286" r:id="rId4"/>
    <p:sldId id="295" r:id="rId5"/>
    <p:sldId id="318" r:id="rId6"/>
    <p:sldId id="317" r:id="rId7"/>
    <p:sldId id="316" r:id="rId8"/>
    <p:sldId id="287" r:id="rId9"/>
    <p:sldId id="319" r:id="rId10"/>
    <p:sldId id="321" r:id="rId11"/>
    <p:sldId id="320" r:id="rId12"/>
    <p:sldId id="325" r:id="rId13"/>
    <p:sldId id="323" r:id="rId14"/>
    <p:sldId id="315" r:id="rId15"/>
  </p:sldIdLst>
  <p:sldSz cx="9144000" cy="6858000" type="screen4x3"/>
  <p:notesSz cx="6858000" cy="9144000"/>
  <p:embeddedFontLst>
    <p:embeddedFont>
      <p:font typeface="Ebrima" panose="02000000000000000000" pitchFamily="2" charset="0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바른고딕" panose="020B0600000101010101" charset="-127"/>
      <p:regular r:id="rId22"/>
      <p:bold r:id="rId23"/>
    </p:embeddedFont>
    <p:embeddedFont>
      <p:font typeface="HY헤드라인M" panose="02030600000101010101" pitchFamily="18" charset="-127"/>
      <p:regular r:id="rId24"/>
    </p:embeddedFont>
    <p:embeddedFont>
      <p:font typeface="HY견고딕" panose="02030600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2AC"/>
    <a:srgbClr val="1D1C1C"/>
    <a:srgbClr val="2C2A2A"/>
    <a:srgbClr val="F7D3FD"/>
    <a:srgbClr val="78E713"/>
    <a:srgbClr val="9DF151"/>
    <a:srgbClr val="A795F5"/>
    <a:srgbClr val="B9ABF7"/>
    <a:srgbClr val="FFC247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20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68937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91994" y="3177879"/>
            <a:ext cx="185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복사</a:t>
            </a:r>
            <a:endParaRPr lang="en-US" altLang="ko-KR" sz="2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4" y="1279020"/>
            <a:ext cx="3812055" cy="4585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콜 버전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0719" y="2745383"/>
            <a:ext cx="438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받을 파일 명을 문자열로 받아 배열 안에 저장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[1],[2]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순서대로 사용자가 입력한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argument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0719" y="4776828"/>
            <a:ext cx="428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 파일에 출력 하기 위해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write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99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33" y="540521"/>
            <a:ext cx="2791215" cy="18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"/>
          <a:stretch/>
        </p:blipFill>
        <p:spPr>
          <a:xfrm>
            <a:off x="6038732" y="777401"/>
            <a:ext cx="2791215" cy="2059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" r="8304" b="51310"/>
          <a:stretch/>
        </p:blipFill>
        <p:spPr>
          <a:xfrm>
            <a:off x="169883" y="4902093"/>
            <a:ext cx="6597354" cy="1349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69884" y="347891"/>
            <a:ext cx="327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표준 </a:t>
            </a:r>
            <a:r>
              <a:rPr lang="ko-KR" altLang="en-US" sz="160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및 시스템 콜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버전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342" y="1688443"/>
            <a:ext cx="532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미리 생성해 놓은 텍스트 파일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파일을 복사 할 것임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0269" y="5480463"/>
            <a:ext cx="5849678" cy="584775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mycp_1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코드가 실행 되면서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in.txt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파일이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out.txt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파일로 복사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된 것을 확인 할 수 있음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91"/>
          <a:stretch/>
        </p:blipFill>
        <p:spPr>
          <a:xfrm>
            <a:off x="169883" y="3789197"/>
            <a:ext cx="4394682" cy="10405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36"/>
          <a:stretch/>
        </p:blipFill>
        <p:spPr>
          <a:xfrm>
            <a:off x="146731" y="2978238"/>
            <a:ext cx="6580322" cy="7525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9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strace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표준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84" y="925322"/>
            <a:ext cx="5165926" cy="56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884" y="347891"/>
            <a:ext cx="214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strace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콜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86043" y="686445"/>
            <a:ext cx="3969171" cy="5942755"/>
            <a:chOff x="169884" y="801134"/>
            <a:chExt cx="3969171" cy="594275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85" y="801134"/>
              <a:ext cx="3969170" cy="458901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84" y="5390147"/>
              <a:ext cx="3969171" cy="1353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18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47208" y="2782475"/>
            <a:ext cx="3169892" cy="989098"/>
            <a:chOff x="1369366" y="2489976"/>
            <a:chExt cx="3169892" cy="989098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#2 </a:t>
              </a:r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4" y="2894299"/>
              <a:ext cx="172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표준 함수 버전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시스템 콜 버전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68990" y="4407782"/>
            <a:ext cx="5328418" cy="1206279"/>
            <a:chOff x="1369366" y="4489882"/>
            <a:chExt cx="5328418" cy="1206279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#3 </a:t>
              </a:r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3" y="4865164"/>
              <a:ext cx="4216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표준 함수 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버전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콜 버전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strace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1038" y="2432556"/>
            <a:ext cx="208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#2 </a:t>
            </a: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874D-DBE1-4165-92A5-6A83A39AD3BA}"/>
              </a:ext>
            </a:extLst>
          </p:cNvPr>
          <p:cNvSpPr txBox="1"/>
          <p:nvPr/>
        </p:nvSpPr>
        <p:spPr>
          <a:xfrm>
            <a:off x="5180643" y="1389138"/>
            <a:ext cx="280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표준 함수 버전 코드 작성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4" y="1400418"/>
            <a:ext cx="4315645" cy="42498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884" y="347891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표준 함수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버전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0629" y="2444436"/>
            <a:ext cx="428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파일과 출력 파일을 나타내기 위해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FILE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포인터 사용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629" y="3805803"/>
            <a:ext cx="428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파일을 열고 닫기 위해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fopen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복사할 파일을 열고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열린 파일을 복사해서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write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0629" y="4806564"/>
            <a:ext cx="428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 파일에 출력 하기 위해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putc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0629" y="3215576"/>
            <a:ext cx="428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%s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문자열 입력 받음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표준 함수 버전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F1CD2-DA84-492C-85A7-FF8AE6A351E7}"/>
              </a:ext>
            </a:extLst>
          </p:cNvPr>
          <p:cNvSpPr txBox="1"/>
          <p:nvPr/>
        </p:nvSpPr>
        <p:spPr>
          <a:xfrm>
            <a:off x="4347655" y="1822422"/>
            <a:ext cx="422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표준 함수 버전 실행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파일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open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5"/>
          <a:stretch/>
        </p:blipFill>
        <p:spPr>
          <a:xfrm>
            <a:off x="169884" y="1264170"/>
            <a:ext cx="3687097" cy="13017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r="8379"/>
          <a:stretch/>
        </p:blipFill>
        <p:spPr>
          <a:xfrm>
            <a:off x="169884" y="2719156"/>
            <a:ext cx="4697857" cy="37652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60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콜 버전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D874D-DBE1-4165-92A5-6A83A39AD3BA}"/>
              </a:ext>
            </a:extLst>
          </p:cNvPr>
          <p:cNvSpPr txBox="1"/>
          <p:nvPr/>
        </p:nvSpPr>
        <p:spPr>
          <a:xfrm>
            <a:off x="5531663" y="1219075"/>
            <a:ext cx="280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콜 버전 코드 작성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4" y="1219075"/>
            <a:ext cx="4457118" cy="47780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9383" y="2675624"/>
            <a:ext cx="428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파일과 출력 파일을 나타내기 위해 변수 선언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9382" y="4000705"/>
            <a:ext cx="428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파일을 열고 닫기 위해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복사할 파일을 열고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열린 파일을 복사해서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write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9384" y="3307053"/>
            <a:ext cx="428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%s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문자열 입력 받음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9381" y="5341644"/>
            <a:ext cx="428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 파일에 출력 하기 위해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write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77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F1CD2-DA84-492C-85A7-FF8AE6A351E7}"/>
              </a:ext>
            </a:extLst>
          </p:cNvPr>
          <p:cNvSpPr txBox="1"/>
          <p:nvPr/>
        </p:nvSpPr>
        <p:spPr>
          <a:xfrm>
            <a:off x="5073880" y="1999144"/>
            <a:ext cx="387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콜 버전 실행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파일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open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84" y="3022248"/>
            <a:ext cx="3181794" cy="11050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05"/>
          <a:stretch/>
        </p:blipFill>
        <p:spPr>
          <a:xfrm>
            <a:off x="5423484" y="4463302"/>
            <a:ext cx="3171522" cy="5239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콜 버전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/>
          <a:stretch/>
        </p:blipFill>
        <p:spPr>
          <a:xfrm>
            <a:off x="169884" y="1297837"/>
            <a:ext cx="4208961" cy="48315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30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19165" y="2425680"/>
            <a:ext cx="208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#3 </a:t>
            </a: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4" y="1124254"/>
            <a:ext cx="4034648" cy="4705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4" y="801134"/>
            <a:ext cx="4034648" cy="2084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38"/>
          <a:stretch/>
        </p:blipFill>
        <p:spPr>
          <a:xfrm>
            <a:off x="169884" y="5966261"/>
            <a:ext cx="4034648" cy="1867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표준 함수 버전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851" y="2247295"/>
            <a:ext cx="438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받을 파일 명을 문자열로 받아 배열 안에 저장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[1],[2]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순서대로 사용자가 입력한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argument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851" y="4531152"/>
            <a:ext cx="428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 파일에 출력 하기 위해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putc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3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</TotalTime>
  <Words>270</Words>
  <Application>Microsoft Office PowerPoint</Application>
  <PresentationFormat>화면 슬라이드 쇼(4:3)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Ebrima</vt:lpstr>
      <vt:lpstr>맑은 고딕</vt:lpstr>
      <vt:lpstr>Arial</vt:lpstr>
      <vt:lpstr>나눔바른고딕</vt:lpstr>
      <vt:lpstr>Wingdings</vt:lpstr>
      <vt:lpstr>HY헤드라인M</vt:lpstr>
      <vt:lpstr>HY견고딕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177</cp:revision>
  <dcterms:created xsi:type="dcterms:W3CDTF">2015-01-21T11:35:38Z</dcterms:created>
  <dcterms:modified xsi:type="dcterms:W3CDTF">2020-05-17T11:58:15Z</dcterms:modified>
</cp:coreProperties>
</file>