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91" r:id="rId3"/>
    <p:sldId id="286" r:id="rId4"/>
    <p:sldId id="295" r:id="rId5"/>
    <p:sldId id="316" r:id="rId6"/>
    <p:sldId id="317" r:id="rId7"/>
    <p:sldId id="318" r:id="rId8"/>
    <p:sldId id="287" r:id="rId9"/>
    <p:sldId id="319" r:id="rId10"/>
    <p:sldId id="320" r:id="rId11"/>
    <p:sldId id="321" r:id="rId12"/>
    <p:sldId id="322" r:id="rId13"/>
    <p:sldId id="323" r:id="rId14"/>
    <p:sldId id="315" r:id="rId15"/>
  </p:sldIdLst>
  <p:sldSz cx="9144000" cy="6858000" type="screen4x3"/>
  <p:notesSz cx="6858000" cy="9144000"/>
  <p:embeddedFontLst>
    <p:embeddedFont>
      <p:font typeface="Ebrima" panose="02000000000000000000" pitchFamily="2" charset="0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바른고딕" panose="020B0600000101010101" charset="-127"/>
      <p:regular r:id="rId22"/>
      <p:bold r:id="rId23"/>
    </p:embeddedFont>
    <p:embeddedFont>
      <p:font typeface="HY헤드라인M" panose="02030600000101010101" pitchFamily="18" charset="-127"/>
      <p:regular r:id="rId24"/>
    </p:embeddedFont>
    <p:embeddedFont>
      <p:font typeface="HY견고딕" panose="02030600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2AC"/>
    <a:srgbClr val="1D1C1C"/>
    <a:srgbClr val="2C2A2A"/>
    <a:srgbClr val="F7D3FD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02" y="67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91994" y="3177879"/>
            <a:ext cx="185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</a:t>
            </a:r>
            <a:endParaRPr lang="en-US" altLang="ko-KR" sz="2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pthread2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4" y="2903697"/>
            <a:ext cx="3655307" cy="9775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26065" y="2134451"/>
            <a:ext cx="340734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옵션으로 컴파일한 실행 파일 </a:t>
            </a: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a.out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만들어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하면 </a:t>
            </a:r>
            <a:r>
              <a:rPr lang="en-US" altLang="ko-KR" sz="1500" spc="-3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 블로킹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글자를 입력하면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5, PARENT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출력되고 프로그램이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종료된다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9" y="2455545"/>
            <a:ext cx="3505200" cy="4191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53349" y="3024287"/>
            <a:ext cx="3505200" cy="2019300"/>
            <a:chOff x="409509" y="3438525"/>
            <a:chExt cx="3505200" cy="20193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09" y="3438525"/>
              <a:ext cx="3505200" cy="2019300"/>
            </a:xfrm>
            <a:prstGeom prst="rect">
              <a:avLst/>
            </a:prstGeom>
          </p:spPr>
        </p:pic>
        <p:sp>
          <p:nvSpPr>
            <p:cNvPr id="4" name="액자 3"/>
            <p:cNvSpPr/>
            <p:nvPr/>
          </p:nvSpPr>
          <p:spPr>
            <a:xfrm>
              <a:off x="409509" y="4154805"/>
              <a:ext cx="3505200" cy="935355"/>
            </a:xfrm>
            <a:prstGeom prst="frame">
              <a:avLst>
                <a:gd name="adj1" fmla="val 34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57104" y="980192"/>
            <a:ext cx="353632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프로세스의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4425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프로세스는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끝날 때 까지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wait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의해서 기다리는 상태가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의해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생성되는 자식 프로세스의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4426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프로세스는 </a:t>
            </a: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pthread_start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의해서 스레드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4427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스레드를 하나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만든다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4427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스레드에서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변경하고 </a:t>
            </a: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의해서 블로킹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884" y="347891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pthread2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9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자형 화살표 2"/>
          <p:cNvSpPr/>
          <p:nvPr/>
        </p:nvSpPr>
        <p:spPr>
          <a:xfrm rot="5400000">
            <a:off x="3933176" y="4234815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2" y="1347029"/>
            <a:ext cx="3655307" cy="97758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21841" y="2579504"/>
            <a:ext cx="3655308" cy="2019300"/>
            <a:chOff x="409509" y="3438525"/>
            <a:chExt cx="3505200" cy="20193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09" y="3438525"/>
              <a:ext cx="3505200" cy="2019300"/>
            </a:xfrm>
            <a:prstGeom prst="rect">
              <a:avLst/>
            </a:prstGeom>
          </p:spPr>
        </p:pic>
        <p:sp>
          <p:nvSpPr>
            <p:cNvPr id="17" name="액자 16"/>
            <p:cNvSpPr/>
            <p:nvPr/>
          </p:nvSpPr>
          <p:spPr>
            <a:xfrm>
              <a:off x="409509" y="4154805"/>
              <a:ext cx="3505200" cy="935355"/>
            </a:xfrm>
            <a:prstGeom prst="frame">
              <a:avLst>
                <a:gd name="adj1" fmla="val 34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3" y="4761548"/>
            <a:ext cx="3663826" cy="1174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50421" y="2179662"/>
            <a:ext cx="403543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글자를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입력하여 블로킹을 해제하면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4427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스레드는 다시 메인 스레드인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4426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복귀 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value = 5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출력한 뒤 자식 프로세스는 메인 스레드가 끝났기 때문에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9884" y="34789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pthread2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0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자형 화살표 2"/>
          <p:cNvSpPr/>
          <p:nvPr/>
        </p:nvSpPr>
        <p:spPr>
          <a:xfrm rot="5400000">
            <a:off x="3933176" y="4234815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2" y="1347029"/>
            <a:ext cx="3655307" cy="97758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21841" y="2579504"/>
            <a:ext cx="3655308" cy="2019300"/>
            <a:chOff x="409509" y="3438525"/>
            <a:chExt cx="3505200" cy="20193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09" y="3438525"/>
              <a:ext cx="3505200" cy="2019300"/>
            </a:xfrm>
            <a:prstGeom prst="rect">
              <a:avLst/>
            </a:prstGeom>
          </p:spPr>
        </p:pic>
        <p:sp>
          <p:nvSpPr>
            <p:cNvPr id="17" name="액자 16"/>
            <p:cNvSpPr/>
            <p:nvPr/>
          </p:nvSpPr>
          <p:spPr>
            <a:xfrm>
              <a:off x="409509" y="4154805"/>
              <a:ext cx="3505200" cy="935355"/>
            </a:xfrm>
            <a:prstGeom prst="frame">
              <a:avLst>
                <a:gd name="adj1" fmla="val 34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3" y="4761548"/>
            <a:ext cx="3663826" cy="1174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97081" y="1665550"/>
            <a:ext cx="408808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초기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값은 부모 프로세스와 같은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이었지만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프로세스에서 만들어진 스레드는 메모리를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공유하기 때문에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변경이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반영되었다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죽은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후의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프로세스는 자식 프로세스에서 변경된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반영되지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않는다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PARENT: value=0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출력한 뒤 프로그램이 완전히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884" y="347891"/>
            <a:ext cx="3028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pthread2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8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49780" y="183734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9780" y="122688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49780" y="2011342"/>
            <a:ext cx="3860320" cy="1881651"/>
            <a:chOff x="1369366" y="2489976"/>
            <a:chExt cx="3860320" cy="1881651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23165"/>
              <a:chOff x="846161" y="1522955"/>
              <a:chExt cx="1006384" cy="3231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sz="1500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sz="1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</a:t>
              </a:r>
              <a:r>
                <a:rPr lang="en-US" altLang="ko-KR" sz="15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1</a:t>
              </a:r>
              <a:endPara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274880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pthread1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및 설명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pthread1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</a:t>
              </a:r>
              <a:endPara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pthread1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endPara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pthread1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분석 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49780" y="4182097"/>
            <a:ext cx="3986246" cy="2356816"/>
            <a:chOff x="1369366" y="4489882"/>
            <a:chExt cx="4451409" cy="1839729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52209"/>
              <a:chOff x="844186" y="2637230"/>
              <a:chExt cx="1018259" cy="35220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5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sz="1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3" y="4489882"/>
              <a:ext cx="2058373" cy="35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</a:t>
              </a:r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2</a:t>
              </a:r>
              <a:endPara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4" y="4865164"/>
              <a:ext cx="3339891" cy="146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pthread2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및 설명 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pthread2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pthread2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분석 </a:t>
              </a:r>
              <a:r>
                <a:rPr lang="ko-KR" altLang="en-US" sz="15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endParaRPr lang="en-US" altLang="ko-KR" sz="15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pthread2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분석 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5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pthread2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결과 분석 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r>
                <a:rPr lang="ko-KR" altLang="en-US" sz="15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506" y="2423591"/>
            <a:ext cx="25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390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pthread1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및 설명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884" y="801134"/>
            <a:ext cx="4402116" cy="5454886"/>
            <a:chOff x="2198709" y="801135"/>
            <a:chExt cx="4486467" cy="54548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1806"/>
            <a:stretch/>
          </p:blipFill>
          <p:spPr>
            <a:xfrm>
              <a:off x="2198709" y="801135"/>
              <a:ext cx="4486467" cy="545488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60966" t="9755" r="13982" b="81329"/>
            <a:stretch/>
          </p:blipFill>
          <p:spPr>
            <a:xfrm>
              <a:off x="2198709" y="1147576"/>
              <a:ext cx="1277916" cy="16687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825365" y="885546"/>
            <a:ext cx="383095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부터 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main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매개변수로 들어온 숫자까지 모두 더하는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스레드 프로그램 </a:t>
            </a:r>
            <a:r>
              <a:rPr lang="ko-KR" altLang="en-US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pthread_attr_init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통해 스레드를 생성 하기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초기화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 작업을 한다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pthread_create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통해서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runner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스레드로서 생성하며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부터 덧셈을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시도 한다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함수는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스레드가 끝나기 전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(join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되기 전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스레드를 블로킹 시키며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글자를 입력 받은 다음엔 덧셈 결과를 출력하고 프로그램이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된다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pthread1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3460" y="2452585"/>
            <a:ext cx="401699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옵션으로 컴파일한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파일 </a:t>
            </a: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a.out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만들어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매개변수 값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준다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 블로킹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되고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글자를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입력한 시점을 기준으로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부터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덧셈의 결과인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5050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정상적으로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된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" y="3000375"/>
            <a:ext cx="4053527" cy="7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938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pthread1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7646" r="55927"/>
          <a:stretch/>
        </p:blipFill>
        <p:spPr>
          <a:xfrm>
            <a:off x="464398" y="2279162"/>
            <a:ext cx="3673259" cy="7019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08034" y="1366892"/>
            <a:ext cx="3507316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4353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pthread_start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의해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스레드가 하나 더 생기게 되고 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4354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확인 된다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4354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스레드는 </a:t>
            </a: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의해서 블로킹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상태이므로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ps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명령으로 확인할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 모두 살아있는 것을 확인할 수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스레드인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4353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pthread_join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의해서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4354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끝남을 기다리고 있는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398" y="3328152"/>
            <a:ext cx="3673259" cy="1638300"/>
            <a:chOff x="5176837" y="1739929"/>
            <a:chExt cx="3562350" cy="16383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837" y="1739929"/>
              <a:ext cx="3562350" cy="1638300"/>
            </a:xfrm>
            <a:prstGeom prst="rect">
              <a:avLst/>
            </a:prstGeom>
          </p:spPr>
        </p:pic>
        <p:sp>
          <p:nvSpPr>
            <p:cNvPr id="4" name="액자 3"/>
            <p:cNvSpPr/>
            <p:nvPr/>
          </p:nvSpPr>
          <p:spPr>
            <a:xfrm>
              <a:off x="5758672" y="2433998"/>
              <a:ext cx="2764298" cy="586740"/>
            </a:xfrm>
            <a:prstGeom prst="frame">
              <a:avLst>
                <a:gd name="adj1" fmla="val 428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2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자형 화살표 2"/>
          <p:cNvSpPr/>
          <p:nvPr/>
        </p:nvSpPr>
        <p:spPr>
          <a:xfrm rot="5400000">
            <a:off x="3933176" y="4234815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07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pthread1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421842" y="1260525"/>
            <a:ext cx="36957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9915"/>
          <a:stretch/>
        </p:blipFill>
        <p:spPr>
          <a:xfrm>
            <a:off x="421842" y="4474131"/>
            <a:ext cx="3673259" cy="1352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92385" y="1073696"/>
            <a:ext cx="352296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글자를 입력하게 되면 </a:t>
            </a:r>
            <a:r>
              <a:rPr lang="en-US" altLang="ko-KR" sz="1500" spc="-3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getchar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의한 블로킹이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해제 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함수의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닫는 중괄호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(‘}’)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만나서 스레드가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종료되기 때문에 원래의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스레드로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돌아간다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sum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4354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값이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5050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 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스레드가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덧셈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결과인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sum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출력하면 메인 스레드도 종료되어 프로세스가 사라지게 되는 걸 확인할 수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1842" y="2724453"/>
            <a:ext cx="3673259" cy="1638300"/>
            <a:chOff x="5176837" y="1739929"/>
            <a:chExt cx="3562350" cy="16383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837" y="1739929"/>
              <a:ext cx="3562350" cy="1638300"/>
            </a:xfrm>
            <a:prstGeom prst="rect">
              <a:avLst/>
            </a:prstGeom>
          </p:spPr>
        </p:pic>
        <p:sp>
          <p:nvSpPr>
            <p:cNvPr id="13" name="액자 12"/>
            <p:cNvSpPr/>
            <p:nvPr/>
          </p:nvSpPr>
          <p:spPr>
            <a:xfrm>
              <a:off x="5758672" y="2433998"/>
              <a:ext cx="2764298" cy="586740"/>
            </a:xfrm>
            <a:prstGeom prst="frame">
              <a:avLst>
                <a:gd name="adj1" fmla="val 428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506" y="2423591"/>
            <a:ext cx="25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2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442710" y="6356351"/>
            <a:ext cx="2057400" cy="365125"/>
          </a:xfrm>
        </p:spPr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pthread2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및 설명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" y="810024"/>
            <a:ext cx="4138947" cy="55463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46995" y="940156"/>
            <a:ext cx="4100765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전역 변수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값 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상태로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통해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프로세스를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프로세스는 </a:t>
            </a:r>
            <a:r>
              <a:rPr lang="en-US" altLang="ko-KR" sz="1500" spc="-3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pthread_create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통해서 스레드를 또 하나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만들어 낸다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만들어진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스레드에서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값을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변경한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스레드로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복귀 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프로세스는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(=5).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프로세스도 </a:t>
            </a:r>
            <a:r>
              <a:rPr lang="en-US" altLang="ko-KR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 </a:t>
            </a:r>
            <a:r>
              <a:rPr lang="ko-KR" altLang="en-US" sz="1500" spc="-3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=0)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뒤</a:t>
            </a:r>
            <a:r>
              <a:rPr lang="ko-KR" altLang="en-US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프로그램이 종료 된다</a:t>
            </a:r>
            <a:r>
              <a:rPr lang="en-US" altLang="ko-KR" sz="1500" spc="-3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spc="-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1896</TotalTime>
  <Words>577</Words>
  <Application>Microsoft Office PowerPoint</Application>
  <PresentationFormat>화면 슬라이드 쇼(4:3)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Ebrima</vt:lpstr>
      <vt:lpstr>맑은 고딕</vt:lpstr>
      <vt:lpstr>Arial</vt:lpstr>
      <vt:lpstr>나눔바른고딕</vt:lpstr>
      <vt:lpstr>HY헤드라인M</vt:lpstr>
      <vt:lpstr>HY견고딕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191</cp:revision>
  <dcterms:created xsi:type="dcterms:W3CDTF">2015-01-21T11:35:38Z</dcterms:created>
  <dcterms:modified xsi:type="dcterms:W3CDTF">2020-05-17T13:47:03Z</dcterms:modified>
</cp:coreProperties>
</file>