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29"/>
  </p:notesMasterIdLst>
  <p:handoutMasterIdLst>
    <p:handoutMasterId r:id="rId30"/>
  </p:handoutMasterIdLst>
  <p:sldIdLst>
    <p:sldId id="271" r:id="rId2"/>
    <p:sldId id="291" r:id="rId3"/>
    <p:sldId id="286" r:id="rId4"/>
    <p:sldId id="295" r:id="rId5"/>
    <p:sldId id="296" r:id="rId6"/>
    <p:sldId id="316" r:id="rId7"/>
    <p:sldId id="318" r:id="rId8"/>
    <p:sldId id="317" r:id="rId9"/>
    <p:sldId id="319" r:id="rId10"/>
    <p:sldId id="320" r:id="rId11"/>
    <p:sldId id="321" r:id="rId12"/>
    <p:sldId id="322" r:id="rId13"/>
    <p:sldId id="323" r:id="rId14"/>
    <p:sldId id="287" r:id="rId15"/>
    <p:sldId id="327" r:id="rId16"/>
    <p:sldId id="324" r:id="rId17"/>
    <p:sldId id="328" r:id="rId18"/>
    <p:sldId id="329" r:id="rId19"/>
    <p:sldId id="330" r:id="rId20"/>
    <p:sldId id="333" r:id="rId21"/>
    <p:sldId id="332" r:id="rId22"/>
    <p:sldId id="335" r:id="rId23"/>
    <p:sldId id="334" r:id="rId24"/>
    <p:sldId id="336" r:id="rId25"/>
    <p:sldId id="337" r:id="rId26"/>
    <p:sldId id="338" r:id="rId27"/>
    <p:sldId id="315" r:id="rId2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1"/>
      <p:bold r:id="rId32"/>
    </p:embeddedFont>
    <p:embeddedFont>
      <p:font typeface="나눔바른고딕" panose="020B0600000101010101" charset="-127"/>
      <p:regular r:id="rId33"/>
      <p:bold r:id="rId34"/>
    </p:embeddedFont>
    <p:embeddedFont>
      <p:font typeface="Ebrima" panose="02000000000000000000" pitchFamily="2" charset="0"/>
      <p:regular r:id="rId35"/>
      <p:bold r:id="rId36"/>
    </p:embeddedFont>
    <p:embeddedFont>
      <p:font typeface="HY헤드라인M" panose="02030600000101010101" pitchFamily="18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C1C"/>
    <a:srgbClr val="2C2A2A"/>
    <a:srgbClr val="F7D3FD"/>
    <a:srgbClr val="AFF2AC"/>
    <a:srgbClr val="78E713"/>
    <a:srgbClr val="9DF151"/>
    <a:srgbClr val="A795F5"/>
    <a:srgbClr val="B9ABF7"/>
    <a:srgbClr val="FFC247"/>
    <a:srgbClr val="FC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2" autoAdjust="0"/>
    <p:restoredTop sz="94660"/>
  </p:normalViewPr>
  <p:slideViewPr>
    <p:cSldViewPr snapToGrid="0" showGuides="1">
      <p:cViewPr varScale="1">
        <p:scale>
          <a:sx n="163" d="100"/>
          <a:sy n="163" d="100"/>
        </p:scale>
        <p:origin x="213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2020-04-26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 smtClean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  <a:endParaRPr lang="en-US" altLang="ko-KR" sz="4000" b="1" dirty="0" smtClean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0459" y="3243384"/>
            <a:ext cx="45719" cy="258099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26178" y="3172378"/>
            <a:ext cx="1853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fork ( ) </a:t>
            </a:r>
            <a:r>
              <a:rPr lang="ko-KR" altLang="en-US" sz="2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실습</a:t>
            </a:r>
            <a:endParaRPr lang="en-US" altLang="ko-KR" sz="2000" b="1" dirty="0" smtClean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6731" y="347891"/>
            <a:ext cx="2639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보완 및 설명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98842" y="2560320"/>
            <a:ext cx="386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자식이면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0,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부모는 자식의 </a:t>
            </a:r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pid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 받음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3" y="1224162"/>
            <a:ext cx="3905250" cy="47529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/>
          <p:cNvGrpSpPr/>
          <p:nvPr/>
        </p:nvGrpSpPr>
        <p:grpSpPr>
          <a:xfrm>
            <a:off x="2296218" y="2560320"/>
            <a:ext cx="1904307" cy="325121"/>
            <a:chOff x="2809874" y="1945963"/>
            <a:chExt cx="1500429" cy="568637"/>
          </a:xfrm>
        </p:grpSpPr>
        <p:cxnSp>
          <p:nvCxnSpPr>
            <p:cNvPr id="14" name="직선 화살표 연결선 13"/>
            <p:cNvCxnSpPr/>
            <p:nvPr/>
          </p:nvCxnSpPr>
          <p:spPr>
            <a:xfrm>
              <a:off x="2966131" y="2226944"/>
              <a:ext cx="1344172" cy="19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오른쪽 대괄호 14"/>
            <p:cNvSpPr/>
            <p:nvPr/>
          </p:nvSpPr>
          <p:spPr>
            <a:xfrm>
              <a:off x="2809874" y="1945963"/>
              <a:ext cx="156257" cy="568637"/>
            </a:xfrm>
            <a:prstGeom prst="rightBracke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54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6731" y="347891"/>
            <a:ext cx="2639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보완 및 설명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(3)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70629" y="3892378"/>
            <a:ext cx="3862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부모와 자식이 개별로 동작하는 것을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 수 있다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3" y="1224162"/>
            <a:ext cx="3905250" cy="47529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/>
          <p:cNvGrpSpPr/>
          <p:nvPr/>
        </p:nvGrpSpPr>
        <p:grpSpPr>
          <a:xfrm>
            <a:off x="3296631" y="2916591"/>
            <a:ext cx="1273998" cy="1204090"/>
            <a:chOff x="2809874" y="1945963"/>
            <a:chExt cx="1895113" cy="1222185"/>
          </a:xfrm>
        </p:grpSpPr>
        <p:cxnSp>
          <p:nvCxnSpPr>
            <p:cNvPr id="14" name="직선 화살표 연결선 13"/>
            <p:cNvCxnSpPr/>
            <p:nvPr/>
          </p:nvCxnSpPr>
          <p:spPr>
            <a:xfrm>
              <a:off x="2966130" y="2226944"/>
              <a:ext cx="1738857" cy="9412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오른쪽 대괄호 14"/>
            <p:cNvSpPr/>
            <p:nvPr/>
          </p:nvSpPr>
          <p:spPr>
            <a:xfrm>
              <a:off x="2809874" y="1945963"/>
              <a:ext cx="156257" cy="568637"/>
            </a:xfrm>
            <a:prstGeom prst="rightBracke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306156" y="4256518"/>
            <a:ext cx="1264473" cy="830015"/>
            <a:chOff x="2809874" y="1672111"/>
            <a:chExt cx="1880944" cy="842489"/>
          </a:xfrm>
        </p:grpSpPr>
        <p:cxnSp>
          <p:nvCxnSpPr>
            <p:cNvPr id="13" name="직선 화살표 연결선 12"/>
            <p:cNvCxnSpPr/>
            <p:nvPr/>
          </p:nvCxnSpPr>
          <p:spPr>
            <a:xfrm flipV="1">
              <a:off x="2966130" y="1672111"/>
              <a:ext cx="1724688" cy="55483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오른쪽 대괄호 15"/>
            <p:cNvSpPr/>
            <p:nvPr/>
          </p:nvSpPr>
          <p:spPr>
            <a:xfrm>
              <a:off x="2809874" y="1945963"/>
              <a:ext cx="156257" cy="568637"/>
            </a:xfrm>
            <a:prstGeom prst="rightBracke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128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6731" y="347891"/>
            <a:ext cx="2639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보완 및 설명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(4)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45218" y="5003443"/>
            <a:ext cx="427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부모 프로세스는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자식이 종료 될 때 까지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대기상태로 들어간다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3" y="1224162"/>
            <a:ext cx="3905250" cy="47529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/>
          <p:cNvGrpSpPr/>
          <p:nvPr/>
        </p:nvGrpSpPr>
        <p:grpSpPr>
          <a:xfrm>
            <a:off x="2614944" y="5124450"/>
            <a:ext cx="1633206" cy="346834"/>
            <a:chOff x="2809874" y="1945963"/>
            <a:chExt cx="1500429" cy="568637"/>
          </a:xfrm>
        </p:grpSpPr>
        <p:cxnSp>
          <p:nvCxnSpPr>
            <p:cNvPr id="14" name="직선 화살표 연결선 13"/>
            <p:cNvCxnSpPr/>
            <p:nvPr/>
          </p:nvCxnSpPr>
          <p:spPr>
            <a:xfrm>
              <a:off x="2966131" y="2226944"/>
              <a:ext cx="1344172" cy="19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오른쪽 대괄호 14"/>
            <p:cNvSpPr/>
            <p:nvPr/>
          </p:nvSpPr>
          <p:spPr>
            <a:xfrm>
              <a:off x="2809874" y="1945963"/>
              <a:ext cx="156257" cy="568637"/>
            </a:xfrm>
            <a:prstGeom prst="rightBracke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6731" y="347891"/>
            <a:ext cx="2639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보완 실행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3407" y="2211683"/>
            <a:ext cx="3862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부모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자식 프로세스가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개별로 동작하는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지를 확인 할 수 있음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427573"/>
            <a:ext cx="3401903" cy="21529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84" y="4395516"/>
            <a:ext cx="5000625" cy="990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70509" y="4721539"/>
            <a:ext cx="386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부모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자식 프로세스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여부 확인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793407" y="4890816"/>
            <a:ext cx="4256113" cy="38888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9864" y="2328487"/>
            <a:ext cx="368628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r"/>
            <a:r>
              <a:rPr lang="ko-KR" altLang="en-US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연습문제 </a:t>
            </a:r>
            <a:r>
              <a:rPr lang="en-US" altLang="ko-KR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3.1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6731" y="347891"/>
            <a:ext cx="372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3.30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후 결과 분석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62" y="2113915"/>
            <a:ext cx="4769534" cy="39243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-1371" y="138531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3.30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문제를 앞에서 보완한 프로그램으로 응용해서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후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실행하여 결과를 분석해 보겠다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2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4" y="920453"/>
            <a:ext cx="3161224" cy="53562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6731" y="347891"/>
            <a:ext cx="372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3.30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후 결과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76675" y="1004448"/>
            <a:ext cx="4745158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정수형 변수 </a:t>
            </a:r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pid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선언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value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기본 값은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지정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fork()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 호출은 </a:t>
            </a:r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pid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지정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442778" y="1283996"/>
            <a:ext cx="2194502" cy="434131"/>
            <a:chOff x="2809874" y="1945963"/>
            <a:chExt cx="1500429" cy="568637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2966131" y="2226944"/>
              <a:ext cx="1344172" cy="19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오른쪽 대괄호 17"/>
            <p:cNvSpPr/>
            <p:nvPr/>
          </p:nvSpPr>
          <p:spPr>
            <a:xfrm>
              <a:off x="2809874" y="1945963"/>
              <a:ext cx="156257" cy="568637"/>
            </a:xfrm>
            <a:prstGeom prst="rightBracke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24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4" y="920453"/>
            <a:ext cx="3161224" cy="53562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6731" y="347891"/>
            <a:ext cx="3729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3.30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후 결과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915978" y="1920511"/>
            <a:ext cx="960697" cy="434131"/>
            <a:chOff x="2809874" y="1945963"/>
            <a:chExt cx="1500429" cy="568637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2966131" y="2226944"/>
              <a:ext cx="1344172" cy="19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오른쪽 대괄호 17"/>
            <p:cNvSpPr/>
            <p:nvPr/>
          </p:nvSpPr>
          <p:spPr>
            <a:xfrm>
              <a:off x="2809874" y="1945963"/>
              <a:ext cx="156257" cy="568637"/>
            </a:xfrm>
            <a:prstGeom prst="rightBracke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976723" y="1473308"/>
            <a:ext cx="4305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지정하여 출력한다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현재는 표준 에러를 출력함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 경우 에러로 간주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프로세스 종료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3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4" y="920453"/>
            <a:ext cx="3161224" cy="53562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6731" y="347891"/>
            <a:ext cx="3729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3.30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후 결과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(3)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90745" y="2371188"/>
            <a:ext cx="3824605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자식이면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부모는 자식의 </a:t>
            </a:r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pid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받음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376127" y="2573893"/>
            <a:ext cx="2194502" cy="372508"/>
            <a:chOff x="2809874" y="1945963"/>
            <a:chExt cx="1500429" cy="568637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2966131" y="2226944"/>
              <a:ext cx="1344172" cy="19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오른쪽 대괄호 17"/>
            <p:cNvSpPr/>
            <p:nvPr/>
          </p:nvSpPr>
          <p:spPr>
            <a:xfrm>
              <a:off x="2809874" y="1945963"/>
              <a:ext cx="156257" cy="568637"/>
            </a:xfrm>
            <a:prstGeom prst="rightBracke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800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4" y="920453"/>
            <a:ext cx="3161224" cy="53562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6731" y="347891"/>
            <a:ext cx="3729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3.30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후 결과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(4)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29274" y="3598566"/>
            <a:ext cx="4226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자식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부모 프로세스가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100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보다 작을 때 까지만 실행되게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value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15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씩 값이 증가하도록 함 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210561" y="3006232"/>
            <a:ext cx="1116079" cy="915409"/>
            <a:chOff x="2809874" y="1945963"/>
            <a:chExt cx="1699201" cy="799143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2966132" y="2226944"/>
              <a:ext cx="1542943" cy="5181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오른쪽 대괄호 17"/>
            <p:cNvSpPr/>
            <p:nvPr/>
          </p:nvSpPr>
          <p:spPr>
            <a:xfrm>
              <a:off x="2809874" y="1945963"/>
              <a:ext cx="156257" cy="568637"/>
            </a:xfrm>
            <a:prstGeom prst="rightBracke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241040" y="4389121"/>
            <a:ext cx="1103512" cy="843279"/>
            <a:chOff x="2809874" y="1778426"/>
            <a:chExt cx="1733688" cy="736174"/>
          </a:xfrm>
        </p:grpSpPr>
        <p:cxnSp>
          <p:nvCxnSpPr>
            <p:cNvPr id="16" name="직선 화살표 연결선 15"/>
            <p:cNvCxnSpPr/>
            <p:nvPr/>
          </p:nvCxnSpPr>
          <p:spPr>
            <a:xfrm flipV="1">
              <a:off x="2966130" y="1778426"/>
              <a:ext cx="1577432" cy="4485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오른쪽 대괄호 19"/>
            <p:cNvSpPr/>
            <p:nvPr/>
          </p:nvSpPr>
          <p:spPr>
            <a:xfrm>
              <a:off x="2809874" y="1945963"/>
              <a:ext cx="156257" cy="568637"/>
            </a:xfrm>
            <a:prstGeom prst="rightBracke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812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10740" y="2233584"/>
            <a:ext cx="75600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0740" y="1623120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en-US" altLang="ko-KR" sz="36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15747" y="2763715"/>
            <a:ext cx="4344332" cy="1481541"/>
            <a:chOff x="1369366" y="2489976"/>
            <a:chExt cx="4344332" cy="1481541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4" y="2498507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fork ( )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80884" y="2894299"/>
              <a:ext cx="323281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문자 입력 전 대기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 err="1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ps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–al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문자 입력 후 실행 결과 분석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프로그램 보완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447208" y="4898413"/>
            <a:ext cx="5328418" cy="713836"/>
            <a:chOff x="1369366" y="4489882"/>
            <a:chExt cx="5328418" cy="713836"/>
          </a:xfrm>
        </p:grpSpPr>
        <p:grpSp>
          <p:nvGrpSpPr>
            <p:cNvPr id="36" name="그룹 35"/>
            <p:cNvGrpSpPr/>
            <p:nvPr/>
          </p:nvGrpSpPr>
          <p:grpSpPr>
            <a:xfrm>
              <a:off x="1369366" y="4495832"/>
              <a:ext cx="1018259" cy="369332"/>
              <a:chOff x="844186" y="2637230"/>
              <a:chExt cx="1018259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844186" y="2637230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480884" y="4489882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연습문제 </a:t>
              </a:r>
              <a:r>
                <a:rPr lang="en-US" altLang="ko-KR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3.1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0883" y="4865164"/>
              <a:ext cx="42169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3.30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수정 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후 결과 분석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4" y="920453"/>
            <a:ext cx="3161224" cy="53562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6731" y="347891"/>
            <a:ext cx="3729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3.30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후 결과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(5)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802643" y="5364307"/>
            <a:ext cx="985520" cy="447821"/>
            <a:chOff x="2809874" y="1945963"/>
            <a:chExt cx="1500429" cy="568637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2966131" y="2226944"/>
              <a:ext cx="1344172" cy="19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오른쪽 대괄호 17"/>
            <p:cNvSpPr/>
            <p:nvPr/>
          </p:nvSpPr>
          <p:spPr>
            <a:xfrm>
              <a:off x="2809874" y="1945963"/>
              <a:ext cx="156257" cy="568637"/>
            </a:xfrm>
            <a:prstGeom prst="rightBracke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876675" y="5293201"/>
            <a:ext cx="4170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부모 프로세스는 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자식이 종료 될 때 까지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대기상태로 들어감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8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6731" y="347891"/>
            <a:ext cx="3729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3.30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후 결과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(6)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53534" y="1619795"/>
            <a:ext cx="4361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마찬가지로 부모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자식 프로세스가 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개별적으로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번갈아 가면서 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돌아가고 있는 게 확인 됨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6937"/>
          <a:stretch/>
        </p:blipFill>
        <p:spPr>
          <a:xfrm>
            <a:off x="169884" y="972185"/>
            <a:ext cx="3386116" cy="24955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67" y="4303592"/>
            <a:ext cx="5238750" cy="14001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6972" y="4616906"/>
            <a:ext cx="3265906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부모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자식 프로세스가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중 일 때의 프로세스 상태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4344899" y="5205776"/>
            <a:ext cx="4366729" cy="38888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4" y="747734"/>
            <a:ext cx="3396276" cy="59061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6731" y="347891"/>
            <a:ext cx="3729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3.30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후 결과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(7)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22</a:t>
            </a:fld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725495" y="3926669"/>
            <a:ext cx="2646141" cy="6826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4047" y="4193855"/>
            <a:ext cx="4170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만약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</a:p>
          <a:p>
            <a:pPr algn="just"/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sleep()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제외하고 실행을 하면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결과는 어떻게 나올까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sp>
        <p:nvSpPr>
          <p:cNvPr id="5" name="액자 4"/>
          <p:cNvSpPr/>
          <p:nvPr/>
        </p:nvSpPr>
        <p:spPr>
          <a:xfrm>
            <a:off x="975360" y="5400157"/>
            <a:ext cx="772160" cy="210543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975360" y="3825357"/>
            <a:ext cx="772160" cy="210543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747520" y="4724043"/>
            <a:ext cx="2624116" cy="779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96240" y="1615440"/>
            <a:ext cx="3068320" cy="39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78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6731" y="347891"/>
            <a:ext cx="3729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3.30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후 결과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(8)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76675" y="2861689"/>
            <a:ext cx="4783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부모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자식 프로세스가 돌아가는 것이 확인은 되나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부모 프로세스가 먼저 돌아간 후에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자식 프로세스가 돌아가게 된다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15" y="2317464"/>
            <a:ext cx="32289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6731" y="347891"/>
            <a:ext cx="3729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3.30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후 결과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(9)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48" y="3084839"/>
            <a:ext cx="5238750" cy="14001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81328" y="1972024"/>
            <a:ext cx="7019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또한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프로세스가 너무 빠르게 종료되기 때문에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ps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명령어를 사용하여 프로세스 동작을 확인을 확인할 수 없다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곱셈 기호 1"/>
          <p:cNvSpPr/>
          <p:nvPr/>
        </p:nvSpPr>
        <p:spPr>
          <a:xfrm>
            <a:off x="1281328" y="2804003"/>
            <a:ext cx="7101257" cy="2002798"/>
          </a:xfrm>
          <a:prstGeom prst="mathMultiply">
            <a:avLst>
              <a:gd name="adj1" fmla="val 83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4" y="747734"/>
            <a:ext cx="3396276" cy="59061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6731" y="347891"/>
            <a:ext cx="3729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3.30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후 결과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(10)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25</a:t>
            </a:fld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464560" y="1830264"/>
            <a:ext cx="1259840" cy="12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76801" y="1045434"/>
            <a:ext cx="3982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fork()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함수가 실행 되고 바로 종료 되지 않도록 값을 입력 받은 후에 프로세스가 동작하도록 만들어 준다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14" name="액자 13"/>
          <p:cNvSpPr/>
          <p:nvPr/>
        </p:nvSpPr>
        <p:spPr>
          <a:xfrm>
            <a:off x="345440" y="1618197"/>
            <a:ext cx="3119120" cy="403643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4491401"/>
            <a:ext cx="4972050" cy="14287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6731" y="347891"/>
            <a:ext cx="3729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3.30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후 결과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(11)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313493" y="1941752"/>
            <a:ext cx="5398135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‘-’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값을 입력 받은 후에야 프로세스가 동작하며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통해 </a:t>
            </a:r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ps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명령어를 사용하여 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프로세스의 동작 여부를 확인 할 수 있다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8109" y="4831667"/>
            <a:ext cx="3265906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부모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자식 프로세스가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중 일 때의 프로세스 상태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4481996" y="5425648"/>
            <a:ext cx="4366729" cy="3591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18" y="1147129"/>
            <a:ext cx="2924175" cy="30384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81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0629" y="2328400"/>
            <a:ext cx="411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fork ( )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4" y="347891"/>
            <a:ext cx="308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문자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전 대기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77" y="3340600"/>
            <a:ext cx="4635717" cy="13422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148522" y="2077146"/>
            <a:ext cx="6844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fork</a:t>
            </a: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실행 시켜놓고</a:t>
            </a:r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부모와 자식 프로세스가 문자를 입력 받기 전의 대기상태를 출력</a:t>
            </a:r>
            <a:endParaRPr lang="en-US" altLang="ko-KR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1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4" y="347891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ps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-al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62" y="3424854"/>
            <a:ext cx="6618266" cy="10613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85362" y="2298307"/>
            <a:ext cx="661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동작 상태를 확인해 보면</a:t>
            </a:r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부모와 자식프로세스가 실행되고 있음을 확인 할 수 있다</a:t>
            </a:r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액자 5"/>
          <p:cNvSpPr/>
          <p:nvPr/>
        </p:nvSpPr>
        <p:spPr>
          <a:xfrm>
            <a:off x="2310456" y="3932112"/>
            <a:ext cx="546538" cy="38888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7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20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문자 입력 후 실행 결과 분석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58" y="3856196"/>
            <a:ext cx="7657942" cy="11943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69883" y="1186408"/>
            <a:ext cx="746692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입력을 두 번 해주면 자식 프로세스에서 </a:t>
            </a:r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ls </a:t>
            </a: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명령어를 실행하여</a:t>
            </a:r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b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경로의 리스트를 출력 후 프로그램을 종료한다</a:t>
            </a:r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그후</a:t>
            </a:r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부모 프로세스가 </a:t>
            </a:r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wait system call</a:t>
            </a: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받아들여 </a:t>
            </a:r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child Complete</a:t>
            </a: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출력한 다음에 프로그램을 종료한다</a:t>
            </a:r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액자 7"/>
          <p:cNvSpPr/>
          <p:nvPr/>
        </p:nvSpPr>
        <p:spPr>
          <a:xfrm>
            <a:off x="741658" y="4866623"/>
            <a:ext cx="1255308" cy="194441"/>
          </a:xfrm>
          <a:prstGeom prst="frame">
            <a:avLst>
              <a:gd name="adj1" fmla="val 709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741657" y="4740166"/>
            <a:ext cx="6972935" cy="110698"/>
          </a:xfrm>
          <a:prstGeom prst="frame">
            <a:avLst>
              <a:gd name="adj1" fmla="val 709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20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문자 입력 후 실행 결과 분석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48429" y="1922923"/>
            <a:ext cx="746692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돌고있는 프로세스 동작 상태를 확인해보면</a:t>
            </a:r>
            <a:r>
              <a:rPr lang="en-US" altLang="ko-KR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endParaRPr lang="en-US" altLang="ko-KR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부모</a:t>
            </a:r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자식 프로세스가 확인 되지 않는 것으로 보아</a:t>
            </a:r>
            <a:endParaRPr lang="en-US" altLang="ko-KR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프로세스는 </a:t>
            </a: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종료됐음을 알 수 있다</a:t>
            </a:r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70" y="3657598"/>
            <a:ext cx="6444838" cy="84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4" y="347891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보완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39" y="2831163"/>
            <a:ext cx="6257925" cy="2314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9576" y="1642866"/>
            <a:ext cx="710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처음 </a:t>
            </a:r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fork</a:t>
            </a: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디버깅 할 때 이러한 오류가 뜬다</a:t>
            </a:r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이러한 문제를 해결 하고자 코드를 기존과는 다르게 구성해 보았다</a:t>
            </a:r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3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2639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보완 및 설명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66560" y="1565224"/>
            <a:ext cx="4210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지정하여 출력한다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현재는 표준 에러를 출력함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 경우 에러로 간주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프로세스 종료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3" y="1224162"/>
            <a:ext cx="3905250" cy="47529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7" name="직선 화살표 연결선 6"/>
          <p:cNvCxnSpPr/>
          <p:nvPr/>
        </p:nvCxnSpPr>
        <p:spPr>
          <a:xfrm>
            <a:off x="2966131" y="2226944"/>
            <a:ext cx="1344172" cy="190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대괄호 10"/>
          <p:cNvSpPr/>
          <p:nvPr/>
        </p:nvSpPr>
        <p:spPr>
          <a:xfrm>
            <a:off x="2809874" y="1945963"/>
            <a:ext cx="156257" cy="568637"/>
          </a:xfrm>
          <a:prstGeom prst="righ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1909</TotalTime>
  <Words>627</Words>
  <Application>Microsoft Office PowerPoint</Application>
  <PresentationFormat>화면 슬라이드 쇼(4:3)</PresentationFormat>
  <Paragraphs>126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나눔바른고딕 UltraLight</vt:lpstr>
      <vt:lpstr>맑은 고딕</vt:lpstr>
      <vt:lpstr>나눔바른고딕</vt:lpstr>
      <vt:lpstr>Arial</vt:lpstr>
      <vt:lpstr>Ebrima</vt:lpstr>
      <vt:lpstr>Wingdings</vt:lpstr>
      <vt:lpstr>HY헤드라인M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182</cp:revision>
  <dcterms:created xsi:type="dcterms:W3CDTF">2015-01-21T11:35:38Z</dcterms:created>
  <dcterms:modified xsi:type="dcterms:W3CDTF">2020-04-26T13:18:17Z</dcterms:modified>
</cp:coreProperties>
</file>