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1" r:id="rId3"/>
    <p:sldId id="286" r:id="rId4"/>
    <p:sldId id="295" r:id="rId5"/>
    <p:sldId id="321" r:id="rId6"/>
    <p:sldId id="316" r:id="rId7"/>
    <p:sldId id="317" r:id="rId8"/>
    <p:sldId id="318" r:id="rId9"/>
    <p:sldId id="319" r:id="rId10"/>
    <p:sldId id="320" r:id="rId11"/>
    <p:sldId id="287" r:id="rId12"/>
    <p:sldId id="323" r:id="rId13"/>
    <p:sldId id="330" r:id="rId14"/>
    <p:sldId id="324" r:id="rId15"/>
    <p:sldId id="325" r:id="rId16"/>
    <p:sldId id="322" r:id="rId17"/>
    <p:sldId id="326" r:id="rId18"/>
    <p:sldId id="327" r:id="rId19"/>
    <p:sldId id="328" r:id="rId20"/>
    <p:sldId id="315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Ebrima" panose="02000000000000000000" pitchFamily="2" charset="0"/>
      <p:regular r:id="rId26"/>
      <p:bold r:id="rId27"/>
    </p:embeddedFont>
    <p:embeddedFont>
      <p:font typeface="HY헤드라인M" panose="02030600000101010101" pitchFamily="18" charset="-127"/>
      <p:regular r:id="rId28"/>
    </p:embeddedFont>
    <p:embeddedFont>
      <p:font typeface="나눔바른고딕" panose="020B0600000101010101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5AF"/>
    <a:srgbClr val="F7ABE9"/>
    <a:srgbClr val="FACAF1"/>
    <a:srgbClr val="AFF2AC"/>
    <a:srgbClr val="1D1C1C"/>
    <a:srgbClr val="2C2A2A"/>
    <a:srgbClr val="F7D3FD"/>
    <a:srgbClr val="78E713"/>
    <a:srgbClr val="9DF151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148887"/>
            <a:ext cx="45719" cy="490278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3319" y="3101638"/>
            <a:ext cx="185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 실습 과제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– 8 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4" y="1844200"/>
            <a:ext cx="4233766" cy="33089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0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3095" y="2425680"/>
            <a:ext cx="412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실행결과</a:t>
            </a: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5931"/>
          <a:stretch/>
        </p:blipFill>
        <p:spPr>
          <a:xfrm>
            <a:off x="4646465" y="1136914"/>
            <a:ext cx="4401718" cy="3691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21073" b="54127"/>
          <a:stretch/>
        </p:blipFill>
        <p:spPr>
          <a:xfrm>
            <a:off x="193573" y="1128580"/>
            <a:ext cx="4316391" cy="36912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1715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4557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23" y="5153167"/>
            <a:ext cx="8438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10,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할당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공유된 자원에 여러 프로세스나 스레드가 진입 하는 것을 막기 위해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지정해 줌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지정된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만큼의 대기가 끝나야 공유 자원에 들어갈 수 있음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자원 진입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45931"/>
          <a:stretch/>
        </p:blipFill>
        <p:spPr>
          <a:xfrm>
            <a:off x="4646465" y="1136914"/>
            <a:ext cx="4401718" cy="36912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21073" b="54127"/>
          <a:stretch/>
        </p:blipFill>
        <p:spPr>
          <a:xfrm>
            <a:off x="193573" y="1128580"/>
            <a:ext cx="4316391" cy="36912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1715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4557" y="1181141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023" y="5052482"/>
            <a:ext cx="8438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1172494329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버퍼를 생산 함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버퍼가 생성 된 영역에서 해당 버퍼를 사용 함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1172494329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버퍼 값은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됐음을 확인 가능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작업 계속 반복 하다가 프로그램 종료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액자 1"/>
          <p:cNvSpPr/>
          <p:nvPr/>
        </p:nvSpPr>
        <p:spPr>
          <a:xfrm>
            <a:off x="193573" y="2683378"/>
            <a:ext cx="4040166" cy="1093377"/>
          </a:xfrm>
          <a:prstGeom prst="frame">
            <a:avLst>
              <a:gd name="adj1" fmla="val 21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05350" y="3128206"/>
            <a:ext cx="7007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32978" y="3646562"/>
            <a:ext cx="1794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76475" y="3128206"/>
            <a:ext cx="74064" cy="3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ⓑ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86" y="1579809"/>
            <a:ext cx="5401564" cy="18571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3882" y="3726293"/>
            <a:ext cx="641551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10,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할당해 주었을 경우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자원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(item)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생성하지 않았기 때문에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공유 변수 영역에서 가져갈 자원이 없음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소비자는 자신의 스레드만 생성 후 프로그램이 종료 됨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6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ⓒ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28" y="905709"/>
            <a:ext cx="5200739" cy="3034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069" y="4159852"/>
            <a:ext cx="81154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sleep = 5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5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할당해 주었을 경우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생산자가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자원을 생성했지만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생성되지 않았기 때문에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변수 영역에 생긴 자원을 가져갈 소비자가 없음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생산자 공유 변수 영역에 할당 된 버퍼는 누적 되면서 프로그램 종료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3095" y="2425680"/>
            <a:ext cx="412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ⓐ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6" y="1322818"/>
            <a:ext cx="3621770" cy="2493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5004587" y="919469"/>
            <a:ext cx="35073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31949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producers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consumers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 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할당 된 자원 개수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(5)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안에서 랜덤으로 생성 된 버퍼 값을 공유 변수 영역 에서 가져 감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생산자와 소비자는 각각 자신들에게 할당된 값 만큼의 영역을 생성해 자원을 공유 하다가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확인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7" y="1039545"/>
            <a:ext cx="3621770" cy="209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5012510" y="334961"/>
            <a:ext cx="3507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동작을 잘 보이게 하려고 </a:t>
            </a:r>
            <a:endParaRPr lang="en-US" altLang="ko-KR" sz="1400" spc="-30" dirty="0" smtClean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흰 배경으로 바꿨습니다</a:t>
            </a:r>
            <a:r>
              <a:rPr lang="en-US" altLang="ko-KR" sz="1400" spc="-3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spc="-3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10499"/>
          <a:stretch/>
        </p:blipFill>
        <p:spPr>
          <a:xfrm>
            <a:off x="537449" y="3917113"/>
            <a:ext cx="3613847" cy="2578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U자형 화살표 12"/>
          <p:cNvSpPr/>
          <p:nvPr/>
        </p:nvSpPr>
        <p:spPr>
          <a:xfrm rot="5400000">
            <a:off x="4134151" y="3543733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ⓑ</a:t>
            </a:r>
            <a:endParaRPr lang="ko-KR" altLang="en-US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56487"/>
            <a:ext cx="3829050" cy="1096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056645"/>
            <a:ext cx="3829050" cy="247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657901"/>
            <a:ext cx="3829050" cy="38095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U자형 화살표 8"/>
          <p:cNvSpPr/>
          <p:nvPr/>
        </p:nvSpPr>
        <p:spPr>
          <a:xfrm rot="5400000">
            <a:off x="4202430" y="2357651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8034" y="1180470"/>
            <a:ext cx="350731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31966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consumers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한테만 값을 할당해 주었기 때문에 소비자 스레드만 생성 됨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소비자 스레드만 생성 되다가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288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ⓒ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21397"/>
            <a:ext cx="3834840" cy="227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421239"/>
            <a:ext cx="3409950" cy="1266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728913"/>
            <a:ext cx="3409950" cy="381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U자형 화살표 8"/>
          <p:cNvSpPr/>
          <p:nvPr/>
        </p:nvSpPr>
        <p:spPr>
          <a:xfrm rot="5400000">
            <a:off x="3869055" y="2366968"/>
            <a:ext cx="781050" cy="746760"/>
          </a:xfrm>
          <a:prstGeom prst="uturnArrow">
            <a:avLst>
              <a:gd name="adj1" fmla="val 11735"/>
              <a:gd name="adj2" fmla="val 25000"/>
              <a:gd name="adj3" fmla="val 16837"/>
              <a:gd name="adj4" fmla="val 25383"/>
              <a:gd name="adj5" fmla="val 99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8034" y="1180470"/>
            <a:ext cx="3507316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스레드의 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31976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spc="-3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pthread_t</a:t>
            </a:r>
            <a:r>
              <a:rPr lang="en-US" altLang="ko-KR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producers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함수에 의해 할당 해준 값 만큼의 스레드가 생성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한테만 값을 할당해 주었기 때문에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스레드만 생성 됨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소비자 </a:t>
            </a:r>
            <a:r>
              <a:rPr lang="ko-KR" altLang="en-US" sz="1500" spc="-3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영역에 버퍼가 생성 되면서 누적 되고</a:t>
            </a:r>
            <a:r>
              <a:rPr lang="en-US" altLang="ko-KR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프로그램 종료</a:t>
            </a:r>
            <a:endParaRPr lang="en-US" altLang="ko-KR" sz="1500" spc="-3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spc="-3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이에 따라 메인 스레드가 종료되어 프로세스가 사라졌음을 </a:t>
            </a:r>
            <a:r>
              <a:rPr lang="ko-KR" altLang="en-US" sz="1500" spc="-3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1500" spc="-3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0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47208" y="2782475"/>
            <a:ext cx="3169892" cy="593306"/>
            <a:chOff x="1369366" y="2489976"/>
            <a:chExt cx="3169892" cy="593306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multi_prod_cons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r"/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설명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22519" y="3924044"/>
            <a:ext cx="3148110" cy="584775"/>
            <a:chOff x="1369366" y="4495832"/>
            <a:chExt cx="3021211" cy="584775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17448" y="4495832"/>
              <a:ext cx="187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multi_prod_cons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r"/>
              <a:r>
                <a:rPr lang="ko-KR" altLang="en-US" sz="1600" b="1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실행결과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22519" y="5171730"/>
            <a:ext cx="3148110" cy="584775"/>
            <a:chOff x="1369366" y="4495832"/>
            <a:chExt cx="3021211" cy="584775"/>
          </a:xfrm>
        </p:grpSpPr>
        <p:grpSp>
          <p:nvGrpSpPr>
            <p:cNvPr id="17" name="그룹 16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517448" y="4495832"/>
              <a:ext cx="187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multi_prod_cons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r"/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</a:t>
              </a:r>
              <a:endPara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348" y="2432556"/>
            <a:ext cx="458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581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- 1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22" y="747733"/>
            <a:ext cx="5866755" cy="56572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6820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– 2, 3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831" b="52197"/>
          <a:stretch/>
        </p:blipFill>
        <p:spPr>
          <a:xfrm>
            <a:off x="169884" y="1705726"/>
            <a:ext cx="4256837" cy="3231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7984"/>
          <a:stretch/>
        </p:blipFill>
        <p:spPr>
          <a:xfrm>
            <a:off x="4644845" y="1705726"/>
            <a:ext cx="4388060" cy="3231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978984" y="509279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0801" y="509279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5162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39" y="799424"/>
            <a:ext cx="5755256" cy="5533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5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4991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- 5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95" y="747733"/>
            <a:ext cx="5933491" cy="58636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5581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- 6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" y="1381926"/>
            <a:ext cx="7916419" cy="4094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523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multi_prod_cons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설명은 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- 7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79" y="809327"/>
            <a:ext cx="6189662" cy="56355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25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479</Words>
  <Application>Microsoft Office PowerPoint</Application>
  <PresentationFormat>화면 슬라이드 쇼(4:3)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나눔바른고딕 UltraLight</vt:lpstr>
      <vt:lpstr>맑은 고딕</vt:lpstr>
      <vt:lpstr>Ebrima</vt:lpstr>
      <vt:lpstr>Arial</vt:lpstr>
      <vt:lpstr>HY헤드라인M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192</cp:revision>
  <dcterms:created xsi:type="dcterms:W3CDTF">2015-01-21T11:35:38Z</dcterms:created>
  <dcterms:modified xsi:type="dcterms:W3CDTF">2020-05-24T14:13:37Z</dcterms:modified>
</cp:coreProperties>
</file>