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B7A53-B4CC-423F-8F9D-85557DCD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040EF-3108-4077-BE0C-C66149B2B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FD65-C125-466B-9249-B4BB9FDA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23C72-6596-4CBF-8283-AEA735A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4A72F-1084-447A-89C7-BFA58141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BC64-B6E8-4599-AF6A-001A271E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41746-AB8A-4E49-B97A-0F84CC7F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870BD-4129-4390-B5AD-6CDF0DAC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92571-4566-403B-8FB9-36D54B97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F244C-F400-4D03-A440-765C7CF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D246F-C8C3-406F-B6A3-09CBE6572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A55A6-26F2-44BE-8CC3-3FC83F1B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B10D3-2306-47FF-8E3B-958F8808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9A30-BE2D-43DB-A162-9C474C5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BEBC5-B78D-48FE-83BA-DB339816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0183F-DE1F-4ED3-909A-41BD91D9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00E68-1660-4EB6-894C-51959230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5D235-AF5E-4D03-B490-FED879C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E1CCD-A518-46F2-A6C7-63AC83EC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23A3-09D9-4A83-A481-8E6D53EB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2F37-6AE8-4FB3-9039-5368578A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BB7FC-AF1B-411A-810A-2FB79591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448DD-A908-43CC-98BA-2747D248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3A6B6-A578-42A5-92AD-B02B6F4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E7A50-7258-4184-83AF-F0C0F589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E305-F76D-428D-AE23-E0729E63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13C33-D41D-4121-919D-C138ED438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49CA74-E30D-46D0-8EFA-6AA2C41B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F4EC2-EB94-456F-8EBE-098DCC1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0FFB1-E983-4DED-B545-E6BD987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4272D-AE34-4443-A88B-6A7C8FF6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9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E27E-CEC8-4C4D-979F-4B751865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67FA0-955E-499C-BDC5-0BBD8473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0A01D-11FE-417A-B92D-13383086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C75D9-8712-45AE-ABDA-204DD353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487CA-4FA4-482E-9230-FC608F19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1BB9D4-E233-4A99-A3F4-3449D43C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0A137-059B-403A-9EF9-46F7A741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9D239-20ED-401D-8FB1-CE7FE1B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A813-2A00-429F-B122-83782C95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B4606-1978-4BF9-B584-8FF50F87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7FACF-A6F6-4537-83E9-45ECB7BD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DDB75F-89AE-4A18-86FA-72D0C0EE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6BC397-2420-47CF-B9CA-0ABE990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F3461-7FEB-4347-87B5-AEDBF141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FA578-0719-430F-ACC6-59DEA35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5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47D47-DEEE-4B4B-9959-80576265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34AFD-4F8A-4C52-ADD6-B071DA2B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E32BE-F044-480D-A1B3-A5E45DC5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EC701-4794-40FE-A464-5A60C66F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0B4CF-B0FE-430A-872C-1269D836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2089F-3D8C-4BA4-9B4C-9FAC1CB0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6375-53EB-426D-82CF-8BD22B88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D59264-F951-483B-8592-13586166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50CFB-ED0E-417B-B145-4699E958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0E60A-3286-47DD-B2D5-CA680295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38986-B219-4FA3-AF8A-0744823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0CCE1-9FDE-40A7-B861-CDF23FF6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B2228-7DAE-4A77-B0EC-60E92A3E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AC68D-E907-418E-8EA3-6BA20481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F9072-A886-4509-9545-9B81597F3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102B-04A1-4C4C-A45F-9DC08F4B95B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A68BF-F5A4-44D6-B85B-0FB73782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4911A-45F6-489E-9287-98424E63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767D-394A-4415-B7F4-0D43D5BC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hyperlink" Target="https://pixabay.com/ko/%EB%AA%A8%EC%9E%90-%EB%B0%80-%EC%A7%9A-%EB%AA%A8%EC%9E%90-%EB%AA%A8%EC%9E%90%EB%A5%BC-%EC%93%B0%EA%B3%A0-%EC%9E%88%EC%A3%A0-%EC%9D%BC-%EB%B3%B4%ED%98%B8-%ED%83%9C%EC%96%91-%EB%AA%A8%EC%9E%90-2519955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hyperlink" Target="https://pixabay.com/ko/%EB%AA%A8%EC%9E%90-%EB%B0%80-%EC%A7%9A-%EB%AA%A8%EC%9E%90-%EB%AA%A8%EC%9E%90%EB%A5%BC-%EC%93%B0%EA%B3%A0-%EC%9E%88%EC%A3%A0-%EC%9D%BC-%EB%B3%B4%ED%98%B8-%ED%83%9C%EC%96%91-%EB%AA%A8%EC%9E%90-251995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9747CA4-0C96-495E-9E5C-DB71DE498778}"/>
              </a:ext>
            </a:extLst>
          </p:cNvPr>
          <p:cNvSpPr/>
          <p:nvPr/>
        </p:nvSpPr>
        <p:spPr>
          <a:xfrm>
            <a:off x="3341196" y="4184808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32B382C-5202-403B-9132-CD1DF73AD635}"/>
              </a:ext>
            </a:extLst>
          </p:cNvPr>
          <p:cNvSpPr/>
          <p:nvPr/>
        </p:nvSpPr>
        <p:spPr>
          <a:xfrm>
            <a:off x="5422763" y="4176056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C219237-6061-4F7E-ACA6-BA9AF4A4DC95}"/>
              </a:ext>
            </a:extLst>
          </p:cNvPr>
          <p:cNvSpPr/>
          <p:nvPr/>
        </p:nvSpPr>
        <p:spPr>
          <a:xfrm>
            <a:off x="1079039" y="4162726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8308023-DB93-47FC-9A46-190002CD2ED0}"/>
              </a:ext>
            </a:extLst>
          </p:cNvPr>
          <p:cNvSpPr/>
          <p:nvPr/>
        </p:nvSpPr>
        <p:spPr>
          <a:xfrm>
            <a:off x="8286737" y="4585468"/>
            <a:ext cx="1019977" cy="13191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3547B7-E251-4D48-92D9-6C87F0828128}"/>
              </a:ext>
            </a:extLst>
          </p:cNvPr>
          <p:cNvGrpSpPr/>
          <p:nvPr/>
        </p:nvGrpSpPr>
        <p:grpSpPr>
          <a:xfrm>
            <a:off x="429059" y="595501"/>
            <a:ext cx="2648234" cy="2124839"/>
            <a:chOff x="2897939" y="831721"/>
            <a:chExt cx="2648234" cy="212483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D73130-A7A3-42E9-9C1D-30560D58C1DC}"/>
                </a:ext>
              </a:extLst>
            </p:cNvPr>
            <p:cNvSpPr/>
            <p:nvPr/>
          </p:nvSpPr>
          <p:spPr>
            <a:xfrm>
              <a:off x="3345180" y="1324247"/>
              <a:ext cx="931816" cy="1592580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876D75-0261-472A-96B4-9C26BCA4636F}"/>
                </a:ext>
              </a:extLst>
            </p:cNvPr>
            <p:cNvSpPr/>
            <p:nvPr/>
          </p:nvSpPr>
          <p:spPr>
            <a:xfrm>
              <a:off x="4434839" y="1284514"/>
              <a:ext cx="130629" cy="1672046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4ED13F-B318-4F97-BBE9-0B5D4DA33570}"/>
                </a:ext>
              </a:extLst>
            </p:cNvPr>
            <p:cNvSpPr txBox="1"/>
            <p:nvPr/>
          </p:nvSpPr>
          <p:spPr>
            <a:xfrm>
              <a:off x="4594127" y="1663257"/>
              <a:ext cx="916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FB7DB1-653C-4AD5-B6AA-DD6AC8CFAB6F}"/>
                </a:ext>
              </a:extLst>
            </p:cNvPr>
            <p:cNvSpPr/>
            <p:nvPr/>
          </p:nvSpPr>
          <p:spPr>
            <a:xfrm>
              <a:off x="3492408" y="1454602"/>
              <a:ext cx="637359" cy="1331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945269-AFCB-4ED0-92DD-7AC046F8370D}"/>
                </a:ext>
              </a:extLst>
            </p:cNvPr>
            <p:cNvGrpSpPr/>
            <p:nvPr/>
          </p:nvGrpSpPr>
          <p:grpSpPr>
            <a:xfrm>
              <a:off x="4530632" y="2713536"/>
              <a:ext cx="1007921" cy="155947"/>
              <a:chOff x="4652553" y="1563189"/>
              <a:chExt cx="1733007" cy="13062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9905CA0-87AF-4B37-AB66-B229F0212481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F1135E-D5B4-44B2-BB50-1AE41AD21BA7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CE6E198-0BB2-4AE2-B38C-18682313DBF0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7B1BAF4-BBFD-4B89-A1BA-F08E0C119890}"/>
                </a:ext>
              </a:extLst>
            </p:cNvPr>
            <p:cNvGrpSpPr/>
            <p:nvPr/>
          </p:nvGrpSpPr>
          <p:grpSpPr>
            <a:xfrm>
              <a:off x="4538252" y="1416502"/>
              <a:ext cx="1007921" cy="155947"/>
              <a:chOff x="4652553" y="1563189"/>
              <a:chExt cx="1733007" cy="13062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E63539-52F7-4A90-92EA-3416DE3538D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56F467-8100-496D-AB10-D0180F0C297D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0FE72E2-6A4A-4AB1-AD0F-30B8DA7302D3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5A6C94F-C5E2-414F-9F4A-8D8BD4744C98}"/>
                </a:ext>
              </a:extLst>
            </p:cNvPr>
            <p:cNvSpPr/>
            <p:nvPr/>
          </p:nvSpPr>
          <p:spPr>
            <a:xfrm>
              <a:off x="3615367" y="1973580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05ADCD-7677-47F7-AC26-E53763304B4F}"/>
                </a:ext>
              </a:extLst>
            </p:cNvPr>
            <p:cNvSpPr/>
            <p:nvPr/>
          </p:nvSpPr>
          <p:spPr>
            <a:xfrm>
              <a:off x="3910667" y="1973580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246CADD7-1F77-4086-9AD1-F4B890D7608F}"/>
                </a:ext>
              </a:extLst>
            </p:cNvPr>
            <p:cNvSpPr/>
            <p:nvPr/>
          </p:nvSpPr>
          <p:spPr>
            <a:xfrm>
              <a:off x="3695700" y="2232660"/>
              <a:ext cx="214967" cy="243840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달 24">
              <a:extLst>
                <a:ext uri="{FF2B5EF4-FFF2-40B4-BE49-F238E27FC236}">
                  <a16:creationId xmlns:a16="http://schemas.microsoft.com/office/drawing/2014/main" id="{8760A2A4-A997-43A6-A6C4-368661CE3849}"/>
                </a:ext>
              </a:extLst>
            </p:cNvPr>
            <p:cNvSpPr/>
            <p:nvPr/>
          </p:nvSpPr>
          <p:spPr>
            <a:xfrm rot="20078172">
              <a:off x="3484236" y="1539997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E61CFFF7-DC28-498A-A638-D02FAC00B0CC}"/>
                </a:ext>
              </a:extLst>
            </p:cNvPr>
            <p:cNvSpPr/>
            <p:nvPr/>
          </p:nvSpPr>
          <p:spPr>
            <a:xfrm rot="20078172">
              <a:off x="3631464" y="1525921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달 26">
              <a:extLst>
                <a:ext uri="{FF2B5EF4-FFF2-40B4-BE49-F238E27FC236}">
                  <a16:creationId xmlns:a16="http://schemas.microsoft.com/office/drawing/2014/main" id="{08E8E518-56E4-45EC-9300-A2ED02FADE4E}"/>
                </a:ext>
              </a:extLst>
            </p:cNvPr>
            <p:cNvSpPr/>
            <p:nvPr/>
          </p:nvSpPr>
          <p:spPr>
            <a:xfrm rot="20078172">
              <a:off x="3778692" y="1511844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B6534E6F-E115-4296-B61D-F69F84CB0C0C}"/>
                </a:ext>
              </a:extLst>
            </p:cNvPr>
            <p:cNvSpPr/>
            <p:nvPr/>
          </p:nvSpPr>
          <p:spPr>
            <a:xfrm rot="20078172">
              <a:off x="3900755" y="1518882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D8F78A6-68A5-4345-89E8-5C110E69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9875" r="92790">
                          <a14:foregroundMark x1="88871" y1="43056" x2="92790" y2="40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7939" y="831721"/>
              <a:ext cx="1877712" cy="1059524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E95243D-A78D-4FA3-8A87-514BB3010236}"/>
              </a:ext>
            </a:extLst>
          </p:cNvPr>
          <p:cNvGrpSpPr/>
          <p:nvPr/>
        </p:nvGrpSpPr>
        <p:grpSpPr>
          <a:xfrm>
            <a:off x="6031705" y="917703"/>
            <a:ext cx="2200993" cy="1672046"/>
            <a:chOff x="784011" y="4314219"/>
            <a:chExt cx="2200993" cy="167204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FC7A52-0D31-4E62-97E6-2380745F1561}"/>
                </a:ext>
              </a:extLst>
            </p:cNvPr>
            <p:cNvSpPr/>
            <p:nvPr/>
          </p:nvSpPr>
          <p:spPr>
            <a:xfrm>
              <a:off x="784011" y="4353952"/>
              <a:ext cx="931816" cy="1592580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A52DDF-CCF8-4F70-AB6F-6BF93D8F15C3}"/>
                </a:ext>
              </a:extLst>
            </p:cNvPr>
            <p:cNvSpPr/>
            <p:nvPr/>
          </p:nvSpPr>
          <p:spPr>
            <a:xfrm>
              <a:off x="1873670" y="4314219"/>
              <a:ext cx="130629" cy="1672046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6CDC3-46A6-4671-907C-AB25CDE694E7}"/>
                </a:ext>
              </a:extLst>
            </p:cNvPr>
            <p:cNvSpPr txBox="1"/>
            <p:nvPr/>
          </p:nvSpPr>
          <p:spPr>
            <a:xfrm>
              <a:off x="2032958" y="4692962"/>
              <a:ext cx="916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BD81F5C-2922-42A0-B855-A5FE15626246}"/>
                </a:ext>
              </a:extLst>
            </p:cNvPr>
            <p:cNvSpPr/>
            <p:nvPr/>
          </p:nvSpPr>
          <p:spPr>
            <a:xfrm>
              <a:off x="931239" y="4484307"/>
              <a:ext cx="637359" cy="1331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9D8D23-0B6C-4647-8F06-A19F3A34ED03}"/>
                </a:ext>
              </a:extLst>
            </p:cNvPr>
            <p:cNvGrpSpPr/>
            <p:nvPr/>
          </p:nvGrpSpPr>
          <p:grpSpPr>
            <a:xfrm>
              <a:off x="1969463" y="5743241"/>
              <a:ext cx="1007921" cy="155947"/>
              <a:chOff x="4652553" y="1563189"/>
              <a:chExt cx="1733007" cy="1306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1335ABE-F019-4981-A0A9-60FF2BD6548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A5890FE-3B1E-4283-9F48-D47F521B8023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9FE6E57-94DC-49D2-B584-05A5B216CF2C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10A0D7F-6BA2-42FA-B000-16E19C01330E}"/>
                </a:ext>
              </a:extLst>
            </p:cNvPr>
            <p:cNvGrpSpPr/>
            <p:nvPr/>
          </p:nvGrpSpPr>
          <p:grpSpPr>
            <a:xfrm>
              <a:off x="1977083" y="4446207"/>
              <a:ext cx="1007921" cy="155947"/>
              <a:chOff x="4652553" y="1563189"/>
              <a:chExt cx="1733007" cy="13062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9F8F9DB-5777-4CFA-917F-FA2060B3441C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FF3B85-71EC-4ADB-9841-38EBD1DC2944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688D7C4-5A47-45D4-80AF-2E8700752DCC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303769-A223-4AEB-B892-03D37B442EC4}"/>
                </a:ext>
              </a:extLst>
            </p:cNvPr>
            <p:cNvSpPr/>
            <p:nvPr/>
          </p:nvSpPr>
          <p:spPr>
            <a:xfrm>
              <a:off x="1054198" y="5003285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A42894F-A10F-4C39-A0E0-B2307AB64D39}"/>
                </a:ext>
              </a:extLst>
            </p:cNvPr>
            <p:cNvSpPr/>
            <p:nvPr/>
          </p:nvSpPr>
          <p:spPr>
            <a:xfrm>
              <a:off x="1349498" y="5003285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래픽 83" descr="선글라스 단색으로 채워진">
              <a:extLst>
                <a:ext uri="{FF2B5EF4-FFF2-40B4-BE49-F238E27FC236}">
                  <a16:creationId xmlns:a16="http://schemas.microsoft.com/office/drawing/2014/main" id="{6D700609-78F8-4848-806C-2D814E733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3001" y="4845089"/>
              <a:ext cx="626485" cy="626485"/>
            </a:xfrm>
            <a:prstGeom prst="rect">
              <a:avLst/>
            </a:prstGeom>
          </p:spPr>
        </p:pic>
        <p:sp>
          <p:nvSpPr>
            <p:cNvPr id="85" name="현 84">
              <a:extLst>
                <a:ext uri="{FF2B5EF4-FFF2-40B4-BE49-F238E27FC236}">
                  <a16:creationId xmlns:a16="http://schemas.microsoft.com/office/drawing/2014/main" id="{D4A2B0D6-98ED-44FD-A4B3-41FB083E8740}"/>
                </a:ext>
              </a:extLst>
            </p:cNvPr>
            <p:cNvSpPr/>
            <p:nvPr/>
          </p:nvSpPr>
          <p:spPr>
            <a:xfrm rot="16670631">
              <a:off x="935520" y="5221776"/>
              <a:ext cx="643939" cy="168210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37FAA1-8CE0-46BF-8C30-90E1664745F0}"/>
              </a:ext>
            </a:extLst>
          </p:cNvPr>
          <p:cNvGrpSpPr/>
          <p:nvPr/>
        </p:nvGrpSpPr>
        <p:grpSpPr>
          <a:xfrm>
            <a:off x="3458775" y="854457"/>
            <a:ext cx="2296806" cy="1633561"/>
            <a:chOff x="6730418" y="953582"/>
            <a:chExt cx="2296806" cy="163356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F991F3C-DE54-4BD1-99DC-78C0345FA925}"/>
                </a:ext>
              </a:extLst>
            </p:cNvPr>
            <p:cNvSpPr/>
            <p:nvPr/>
          </p:nvSpPr>
          <p:spPr>
            <a:xfrm>
              <a:off x="7112821" y="1566589"/>
              <a:ext cx="801330" cy="943247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1C32B9-70C8-42A0-89F6-18B7EAB1BED4}"/>
                </a:ext>
              </a:extLst>
            </p:cNvPr>
            <p:cNvSpPr/>
            <p:nvPr/>
          </p:nvSpPr>
          <p:spPr>
            <a:xfrm>
              <a:off x="8004708" y="1492040"/>
              <a:ext cx="130629" cy="1095103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D444A6-DB91-4A54-967C-AD75581DB779}"/>
                </a:ext>
              </a:extLst>
            </p:cNvPr>
            <p:cNvSpPr txBox="1"/>
            <p:nvPr/>
          </p:nvSpPr>
          <p:spPr>
            <a:xfrm>
              <a:off x="8110841" y="1753687"/>
              <a:ext cx="91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9FB140C-CB65-406E-A896-1871326B1ABF}"/>
                </a:ext>
              </a:extLst>
            </p:cNvPr>
            <p:cNvSpPr/>
            <p:nvPr/>
          </p:nvSpPr>
          <p:spPr>
            <a:xfrm>
              <a:off x="7196371" y="1695629"/>
              <a:ext cx="637359" cy="7214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97D4021-171D-45C4-B0F2-CB5DA160F05D}"/>
                </a:ext>
              </a:extLst>
            </p:cNvPr>
            <p:cNvGrpSpPr/>
            <p:nvPr/>
          </p:nvGrpSpPr>
          <p:grpSpPr>
            <a:xfrm>
              <a:off x="8135337" y="2307756"/>
              <a:ext cx="553554" cy="139195"/>
              <a:chOff x="4685311" y="1563189"/>
              <a:chExt cx="1700249" cy="13062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5F3A076-8EC3-423C-8375-47BF7EC6C13E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7830019-266C-44B3-B294-B09B9058197F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CE0FED2-7639-447D-8ACE-9387F8179085}"/>
                  </a:ext>
                </a:extLst>
              </p:cNvPr>
              <p:cNvSpPr/>
              <p:nvPr/>
            </p:nvSpPr>
            <p:spPr>
              <a:xfrm rot="5400000">
                <a:off x="5429245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8F2FFD3-1CED-4723-8F34-4BD47D916553}"/>
                </a:ext>
              </a:extLst>
            </p:cNvPr>
            <p:cNvGrpSpPr/>
            <p:nvPr/>
          </p:nvGrpSpPr>
          <p:grpSpPr>
            <a:xfrm>
              <a:off x="7341523" y="1864060"/>
              <a:ext cx="375633" cy="91440"/>
              <a:chOff x="7252523" y="1862519"/>
              <a:chExt cx="375633" cy="91440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E9E0FF4-63E3-4044-83FB-39EF949334B3}"/>
                  </a:ext>
                </a:extLst>
              </p:cNvPr>
              <p:cNvSpPr/>
              <p:nvPr/>
            </p:nvSpPr>
            <p:spPr>
              <a:xfrm>
                <a:off x="72525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A0645A2-6834-4928-B577-65CE93E95F91}"/>
                  </a:ext>
                </a:extLst>
              </p:cNvPr>
              <p:cNvSpPr/>
              <p:nvPr/>
            </p:nvSpPr>
            <p:spPr>
              <a:xfrm>
                <a:off x="75478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B1A92B-8AC3-42AA-B72F-E797704BAB50}"/>
                </a:ext>
              </a:extLst>
            </p:cNvPr>
            <p:cNvGrpSpPr/>
            <p:nvPr/>
          </p:nvGrpSpPr>
          <p:grpSpPr>
            <a:xfrm>
              <a:off x="8135337" y="1633593"/>
              <a:ext cx="553554" cy="139195"/>
              <a:chOff x="4685311" y="1563189"/>
              <a:chExt cx="1700249" cy="130629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DE9825E-C5AE-4AD1-BD64-0379BA6B274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ED1CABD-9FFC-4B87-8AF4-8DD2B832C311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5FE765B-DEEF-4B52-8B5A-AA0AFF20B6EF}"/>
                  </a:ext>
                </a:extLst>
              </p:cNvPr>
              <p:cNvSpPr/>
              <p:nvPr/>
            </p:nvSpPr>
            <p:spPr>
              <a:xfrm rot="5400000">
                <a:off x="5429245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현 87">
              <a:extLst>
                <a:ext uri="{FF2B5EF4-FFF2-40B4-BE49-F238E27FC236}">
                  <a16:creationId xmlns:a16="http://schemas.microsoft.com/office/drawing/2014/main" id="{AABA1B58-395E-42EE-B577-07C7EEC46075}"/>
                </a:ext>
              </a:extLst>
            </p:cNvPr>
            <p:cNvSpPr/>
            <p:nvPr/>
          </p:nvSpPr>
          <p:spPr>
            <a:xfrm rot="16670631">
              <a:off x="7368690" y="2094357"/>
              <a:ext cx="384231" cy="119187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선글라스 단색으로 채워진">
              <a:extLst>
                <a:ext uri="{FF2B5EF4-FFF2-40B4-BE49-F238E27FC236}">
                  <a16:creationId xmlns:a16="http://schemas.microsoft.com/office/drawing/2014/main" id="{0E41FD68-F63C-4557-A4CE-72E0AD1D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5211" y="1717349"/>
              <a:ext cx="626485" cy="6264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FFEA6630-78A5-47DC-A6F6-5FCCD494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36" b="89744" l="1463" r="96527">
                          <a14:foregroundMark x1="10420" y1="83013" x2="1463" y2="83654"/>
                          <a14:foregroundMark x1="86837" y1="47115" x2="96527" y2="403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30418" y="953582"/>
              <a:ext cx="1672744" cy="954106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37CC59F-6BAA-44ED-B443-5792E87DE2A0}"/>
              </a:ext>
            </a:extLst>
          </p:cNvPr>
          <p:cNvSpPr txBox="1"/>
          <p:nvPr/>
        </p:nvSpPr>
        <p:spPr>
          <a:xfrm>
            <a:off x="3685196" y="2970552"/>
            <a:ext cx="430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야 놀러가자</a:t>
            </a: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16F3108-CAE9-4006-A7F4-DA512D551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6061" y="4677033"/>
            <a:ext cx="835175" cy="1120504"/>
          </a:xfrm>
          <a:prstGeom prst="rect">
            <a:avLst/>
          </a:prstGeom>
        </p:spPr>
      </p:pic>
      <p:sp>
        <p:nvSpPr>
          <p:cNvPr id="142" name="말풍선: 타원형 141">
            <a:extLst>
              <a:ext uri="{FF2B5EF4-FFF2-40B4-BE49-F238E27FC236}">
                <a16:creationId xmlns:a16="http://schemas.microsoft.com/office/drawing/2014/main" id="{331878DC-225C-4696-9E05-257FD8E6CF9D}"/>
              </a:ext>
            </a:extLst>
          </p:cNvPr>
          <p:cNvSpPr/>
          <p:nvPr/>
        </p:nvSpPr>
        <p:spPr>
          <a:xfrm>
            <a:off x="8588858" y="3791372"/>
            <a:ext cx="2502060" cy="877436"/>
          </a:xfrm>
          <a:prstGeom prst="wedgeEllipseCallout">
            <a:avLst>
              <a:gd name="adj1" fmla="val -26750"/>
              <a:gd name="adj2" fmla="val 7441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 놀러가자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E9E7A1-0149-4BFF-8BD2-91AE499DE6B8}"/>
              </a:ext>
            </a:extLst>
          </p:cNvPr>
          <p:cNvGrpSpPr/>
          <p:nvPr/>
        </p:nvGrpSpPr>
        <p:grpSpPr>
          <a:xfrm>
            <a:off x="1101082" y="4355150"/>
            <a:ext cx="2051421" cy="1810517"/>
            <a:chOff x="1101082" y="4355150"/>
            <a:chExt cx="2011943" cy="195279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2F71729-00F8-42FC-B334-56B5B6D562D4}"/>
                </a:ext>
              </a:extLst>
            </p:cNvPr>
            <p:cNvGrpSpPr/>
            <p:nvPr/>
          </p:nvGrpSpPr>
          <p:grpSpPr>
            <a:xfrm>
              <a:off x="1198622" y="4355150"/>
              <a:ext cx="1914403" cy="1095103"/>
              <a:chOff x="7112821" y="1492040"/>
              <a:chExt cx="1914403" cy="1095103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10F1C87-B1A9-4311-B297-B188F107251F}"/>
                  </a:ext>
                </a:extLst>
              </p:cNvPr>
              <p:cNvSpPr/>
              <p:nvPr/>
            </p:nvSpPr>
            <p:spPr>
              <a:xfrm>
                <a:off x="7112821" y="1492040"/>
                <a:ext cx="801330" cy="1095103"/>
              </a:xfrm>
              <a:prstGeom prst="ellipse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B0ACCB7-B964-4020-ACD1-CCF5C854EEE0}"/>
                  </a:ext>
                </a:extLst>
              </p:cNvPr>
              <p:cNvSpPr/>
              <p:nvPr/>
            </p:nvSpPr>
            <p:spPr>
              <a:xfrm>
                <a:off x="8004708" y="1492040"/>
                <a:ext cx="130629" cy="1095103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3A1D9A-3811-4469-9579-DAF096683D29}"/>
                  </a:ext>
                </a:extLst>
              </p:cNvPr>
              <p:cNvSpPr txBox="1"/>
              <p:nvPr/>
            </p:nvSpPr>
            <p:spPr>
              <a:xfrm>
                <a:off x="8110841" y="1753687"/>
                <a:ext cx="9163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놀러</a:t>
                </a:r>
                <a:endPara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가자</a:t>
                </a: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7857E00-0E51-42CE-B877-32F1DCFE5572}"/>
                  </a:ext>
                </a:extLst>
              </p:cNvPr>
              <p:cNvSpPr/>
              <p:nvPr/>
            </p:nvSpPr>
            <p:spPr>
              <a:xfrm>
                <a:off x="7196371" y="1665815"/>
                <a:ext cx="637359" cy="7811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\</a:t>
                </a:r>
                <a:endParaRPr lang="ko-KR" altLang="en-US" dirty="0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71895D9D-FAD1-4B71-97DD-3096FD74799A}"/>
                  </a:ext>
                </a:extLst>
              </p:cNvPr>
              <p:cNvGrpSpPr/>
              <p:nvPr/>
            </p:nvGrpSpPr>
            <p:grpSpPr>
              <a:xfrm>
                <a:off x="8135337" y="2307756"/>
                <a:ext cx="553554" cy="139195"/>
                <a:chOff x="4685311" y="1563189"/>
                <a:chExt cx="1700249" cy="130629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0D9166C-5D1A-48ED-833E-590011F6D190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A9506E1-3242-431B-B559-E892056DD0B6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9FD3B7D7-1E13-49D2-BEBE-50823E8F3184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8AA52AB-8076-4A87-928B-24055CC811D2}"/>
                  </a:ext>
                </a:extLst>
              </p:cNvPr>
              <p:cNvGrpSpPr/>
              <p:nvPr/>
            </p:nvGrpSpPr>
            <p:grpSpPr>
              <a:xfrm>
                <a:off x="7341523" y="1864060"/>
                <a:ext cx="375633" cy="91440"/>
                <a:chOff x="7252523" y="1862519"/>
                <a:chExt cx="375633" cy="91440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7885E542-2626-4270-9DD9-39BB05A1BDB1}"/>
                    </a:ext>
                  </a:extLst>
                </p:cNvPr>
                <p:cNvSpPr/>
                <p:nvPr/>
              </p:nvSpPr>
              <p:spPr>
                <a:xfrm>
                  <a:off x="72525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3B42C60-974B-4C96-A098-1A366241235C}"/>
                    </a:ext>
                  </a:extLst>
                </p:cNvPr>
                <p:cNvSpPr/>
                <p:nvPr/>
              </p:nvSpPr>
              <p:spPr>
                <a:xfrm>
                  <a:off x="75478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AABD111-E319-4E49-867A-7B568828EA12}"/>
                  </a:ext>
                </a:extLst>
              </p:cNvPr>
              <p:cNvGrpSpPr/>
              <p:nvPr/>
            </p:nvGrpSpPr>
            <p:grpSpPr>
              <a:xfrm>
                <a:off x="8135337" y="1633593"/>
                <a:ext cx="553554" cy="139195"/>
                <a:chOff x="4685311" y="1563189"/>
                <a:chExt cx="1700249" cy="130629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9CFD74EB-D37B-4FC3-AEFB-77C4DA0E9E9B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45FF88E1-51FA-4769-9C97-74281B94454A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5F8285DC-CC8A-428D-B875-8F2F79ACD4DD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현 105">
                <a:extLst>
                  <a:ext uri="{FF2B5EF4-FFF2-40B4-BE49-F238E27FC236}">
                    <a16:creationId xmlns:a16="http://schemas.microsoft.com/office/drawing/2014/main" id="{9DCF645C-A7AC-43F9-BD31-7A0892571BA1}"/>
                  </a:ext>
                </a:extLst>
              </p:cNvPr>
              <p:cNvSpPr/>
              <p:nvPr/>
            </p:nvSpPr>
            <p:spPr>
              <a:xfrm rot="16670631">
                <a:off x="7361409" y="2135989"/>
                <a:ext cx="384231" cy="119187"/>
              </a:xfrm>
              <a:prstGeom prst="chord">
                <a:avLst>
                  <a:gd name="adj1" fmla="val 4608380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889F1D-0026-4724-A08E-03117D3A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65" b="94203" l="9769" r="89717">
                          <a14:foregroundMark x1="61183" y1="76812" x2="57069" y2="82029"/>
                          <a14:foregroundMark x1="66324" y1="77971" x2="57069" y2="83478"/>
                          <a14:foregroundMark x1="68380" y1="78841" x2="63753" y2="86377"/>
                          <a14:foregroundMark x1="72751" y1="80000" x2="66581" y2="84638"/>
                          <a14:foregroundMark x1="76607" y1="79420" x2="69409" y2="90145"/>
                          <a14:foregroundMark x1="79692" y1="81449" x2="70437" y2="92174"/>
                          <a14:foregroundMark x1="70437" y1="92174" x2="65039" y2="94203"/>
                          <a14:foregroundMark x1="56298" y1="75652" x2="52442" y2="823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1082" y="4635899"/>
              <a:ext cx="1063546" cy="167204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E2FB-17F8-419E-8E87-641E79F22F62}"/>
              </a:ext>
            </a:extLst>
          </p:cNvPr>
          <p:cNvGrpSpPr/>
          <p:nvPr/>
        </p:nvGrpSpPr>
        <p:grpSpPr>
          <a:xfrm>
            <a:off x="5554568" y="4176056"/>
            <a:ext cx="1914403" cy="1564487"/>
            <a:chOff x="4459747" y="4797464"/>
            <a:chExt cx="1914403" cy="156448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226B1DB-649C-46EC-9AA7-67C618FB327A}"/>
                </a:ext>
              </a:extLst>
            </p:cNvPr>
            <p:cNvGrpSpPr/>
            <p:nvPr/>
          </p:nvGrpSpPr>
          <p:grpSpPr>
            <a:xfrm>
              <a:off x="4459747" y="5266848"/>
              <a:ext cx="1914403" cy="1095103"/>
              <a:chOff x="7112821" y="1492040"/>
              <a:chExt cx="1914403" cy="1095103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61FE05A-37C1-4255-B006-F35B8BB9F583}"/>
                  </a:ext>
                </a:extLst>
              </p:cNvPr>
              <p:cNvSpPr/>
              <p:nvPr/>
            </p:nvSpPr>
            <p:spPr>
              <a:xfrm>
                <a:off x="7112821" y="1492040"/>
                <a:ext cx="801330" cy="1095103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8F129AB-6C58-444C-906C-F3DD1C40A42F}"/>
                  </a:ext>
                </a:extLst>
              </p:cNvPr>
              <p:cNvSpPr/>
              <p:nvPr/>
            </p:nvSpPr>
            <p:spPr>
              <a:xfrm>
                <a:off x="8004708" y="1492040"/>
                <a:ext cx="130629" cy="1095103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79063AC-0A0C-481D-B7B7-F2DDB3F767F1}"/>
                  </a:ext>
                </a:extLst>
              </p:cNvPr>
              <p:cNvSpPr txBox="1"/>
              <p:nvPr/>
            </p:nvSpPr>
            <p:spPr>
              <a:xfrm>
                <a:off x="8110841" y="1753687"/>
                <a:ext cx="9163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놀러</a:t>
                </a:r>
                <a:endPara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가자</a:t>
                </a: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866143-DFF3-4A89-9105-062E5BC51CAA}"/>
                  </a:ext>
                </a:extLst>
              </p:cNvPr>
              <p:cNvSpPr/>
              <p:nvPr/>
            </p:nvSpPr>
            <p:spPr>
              <a:xfrm>
                <a:off x="7196371" y="1665815"/>
                <a:ext cx="637359" cy="7811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\</a:t>
                </a:r>
                <a:endParaRPr lang="ko-KR" altLang="en-US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9D0729E9-C5D7-4A92-8917-7C214EE7359C}"/>
                  </a:ext>
                </a:extLst>
              </p:cNvPr>
              <p:cNvGrpSpPr/>
              <p:nvPr/>
            </p:nvGrpSpPr>
            <p:grpSpPr>
              <a:xfrm>
                <a:off x="8135337" y="2307756"/>
                <a:ext cx="553554" cy="139195"/>
                <a:chOff x="4685311" y="1563189"/>
                <a:chExt cx="1700249" cy="130629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9B0E04F-1486-418D-943F-AE32A5156D3C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868D82A-0ACE-42ED-A382-1BF9D2AD2836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8B47EDC-F59B-45DA-BC08-575C5008FF7B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4115EA2-1071-4C9B-87AB-70682A547CC8}"/>
                  </a:ext>
                </a:extLst>
              </p:cNvPr>
              <p:cNvGrpSpPr/>
              <p:nvPr/>
            </p:nvGrpSpPr>
            <p:grpSpPr>
              <a:xfrm>
                <a:off x="7341523" y="1864060"/>
                <a:ext cx="375633" cy="91440"/>
                <a:chOff x="7252523" y="1862519"/>
                <a:chExt cx="375633" cy="91440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6704758-6E74-4C5A-9890-8B241274453F}"/>
                    </a:ext>
                  </a:extLst>
                </p:cNvPr>
                <p:cNvSpPr/>
                <p:nvPr/>
              </p:nvSpPr>
              <p:spPr>
                <a:xfrm>
                  <a:off x="72525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A879612F-A5AE-4A5D-AC4A-44A24F6250A6}"/>
                    </a:ext>
                  </a:extLst>
                </p:cNvPr>
                <p:cNvSpPr/>
                <p:nvPr/>
              </p:nvSpPr>
              <p:spPr>
                <a:xfrm>
                  <a:off x="75478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FDAFC63-BF88-4C5B-BE48-FBF0DAE7EC97}"/>
                  </a:ext>
                </a:extLst>
              </p:cNvPr>
              <p:cNvGrpSpPr/>
              <p:nvPr/>
            </p:nvGrpSpPr>
            <p:grpSpPr>
              <a:xfrm>
                <a:off x="8135337" y="1633593"/>
                <a:ext cx="553554" cy="139195"/>
                <a:chOff x="4685311" y="1563189"/>
                <a:chExt cx="1700249" cy="130629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B3734F71-6579-4146-A2AE-B38BDC8C1D63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5628783A-CE0A-4787-BE53-DAEE544573C4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A762FCD9-8782-4685-98B1-AADF0E6FC8A7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현 107">
                <a:extLst>
                  <a:ext uri="{FF2B5EF4-FFF2-40B4-BE49-F238E27FC236}">
                    <a16:creationId xmlns:a16="http://schemas.microsoft.com/office/drawing/2014/main" id="{6FE4AB1B-E1B1-4173-AEAC-19D27BAB3EF4}"/>
                  </a:ext>
                </a:extLst>
              </p:cNvPr>
              <p:cNvSpPr/>
              <p:nvPr/>
            </p:nvSpPr>
            <p:spPr>
              <a:xfrm rot="16670631">
                <a:off x="7322961" y="2070218"/>
                <a:ext cx="384231" cy="119187"/>
              </a:xfrm>
              <a:prstGeom prst="chord">
                <a:avLst>
                  <a:gd name="adj1" fmla="val 4608380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단풍잎 단색으로 채워진">
              <a:extLst>
                <a:ext uri="{FF2B5EF4-FFF2-40B4-BE49-F238E27FC236}">
                  <a16:creationId xmlns:a16="http://schemas.microsoft.com/office/drawing/2014/main" id="{70F19643-3DCF-422F-8E35-150BA341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68024" y="4797464"/>
              <a:ext cx="584775" cy="584775"/>
            </a:xfrm>
            <a:prstGeom prst="rect">
              <a:avLst/>
            </a:prstGeom>
          </p:spPr>
        </p:pic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C827365-F265-4538-A5CC-766962BC4F71}"/>
                </a:ext>
              </a:extLst>
            </p:cNvPr>
            <p:cNvSpPr/>
            <p:nvPr/>
          </p:nvSpPr>
          <p:spPr>
            <a:xfrm rot="16654277">
              <a:off x="4828056" y="5821783"/>
              <a:ext cx="205287" cy="165677"/>
            </a:xfrm>
            <a:custGeom>
              <a:avLst/>
              <a:gdLst>
                <a:gd name="connsiteX0" fmla="*/ 322217 w 377199"/>
                <a:gd name="connsiteY0" fmla="*/ 0 h 1298064"/>
                <a:gd name="connsiteX1" fmla="*/ 304800 w 377199"/>
                <a:gd name="connsiteY1" fmla="*/ 165463 h 1298064"/>
                <a:gd name="connsiteX2" fmla="*/ 156754 w 377199"/>
                <a:gd name="connsiteY2" fmla="*/ 461554 h 1298064"/>
                <a:gd name="connsiteX3" fmla="*/ 78377 w 377199"/>
                <a:gd name="connsiteY3" fmla="*/ 644434 h 1298064"/>
                <a:gd name="connsiteX4" fmla="*/ 43543 w 377199"/>
                <a:gd name="connsiteY4" fmla="*/ 818606 h 1298064"/>
                <a:gd name="connsiteX5" fmla="*/ 26126 w 377199"/>
                <a:gd name="connsiteY5" fmla="*/ 984069 h 1298064"/>
                <a:gd name="connsiteX6" fmla="*/ 0 w 377199"/>
                <a:gd name="connsiteY6" fmla="*/ 1219200 h 1298064"/>
                <a:gd name="connsiteX7" fmla="*/ 78377 w 377199"/>
                <a:gd name="connsiteY7" fmla="*/ 1297577 h 1298064"/>
                <a:gd name="connsiteX8" fmla="*/ 148046 w 377199"/>
                <a:gd name="connsiteY8" fmla="*/ 1193074 h 1298064"/>
                <a:gd name="connsiteX9" fmla="*/ 174171 w 377199"/>
                <a:gd name="connsiteY9" fmla="*/ 1105989 h 1298064"/>
                <a:gd name="connsiteX10" fmla="*/ 200297 w 377199"/>
                <a:gd name="connsiteY10" fmla="*/ 1027611 h 1298064"/>
                <a:gd name="connsiteX11" fmla="*/ 243840 w 377199"/>
                <a:gd name="connsiteY11" fmla="*/ 914400 h 1298064"/>
                <a:gd name="connsiteX12" fmla="*/ 287383 w 377199"/>
                <a:gd name="connsiteY12" fmla="*/ 757646 h 1298064"/>
                <a:gd name="connsiteX13" fmla="*/ 313508 w 377199"/>
                <a:gd name="connsiteY13" fmla="*/ 635726 h 1298064"/>
                <a:gd name="connsiteX14" fmla="*/ 357051 w 377199"/>
                <a:gd name="connsiteY14" fmla="*/ 409303 h 1298064"/>
                <a:gd name="connsiteX15" fmla="*/ 374468 w 377199"/>
                <a:gd name="connsiteY15" fmla="*/ 287383 h 1298064"/>
                <a:gd name="connsiteX16" fmla="*/ 348343 w 377199"/>
                <a:gd name="connsiteY16" fmla="*/ 60960 h 1298064"/>
                <a:gd name="connsiteX17" fmla="*/ 322217 w 377199"/>
                <a:gd name="connsiteY17" fmla="*/ 34834 h 1298064"/>
                <a:gd name="connsiteX18" fmla="*/ 322217 w 377199"/>
                <a:gd name="connsiteY18" fmla="*/ 0 h 129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7199" h="1298064">
                  <a:moveTo>
                    <a:pt x="322217" y="0"/>
                  </a:moveTo>
                  <a:cubicBezTo>
                    <a:pt x="316411" y="55154"/>
                    <a:pt x="318251" y="111660"/>
                    <a:pt x="304800" y="165463"/>
                  </a:cubicBezTo>
                  <a:cubicBezTo>
                    <a:pt x="271105" y="300242"/>
                    <a:pt x="218263" y="338536"/>
                    <a:pt x="156754" y="461554"/>
                  </a:cubicBezTo>
                  <a:cubicBezTo>
                    <a:pt x="127094" y="520875"/>
                    <a:pt x="104503" y="583474"/>
                    <a:pt x="78377" y="644434"/>
                  </a:cubicBezTo>
                  <a:cubicBezTo>
                    <a:pt x="66766" y="702491"/>
                    <a:pt x="52546" y="760087"/>
                    <a:pt x="43543" y="818606"/>
                  </a:cubicBezTo>
                  <a:cubicBezTo>
                    <a:pt x="35110" y="873420"/>
                    <a:pt x="32606" y="928990"/>
                    <a:pt x="26126" y="984069"/>
                  </a:cubicBezTo>
                  <a:cubicBezTo>
                    <a:pt x="-2208" y="1224904"/>
                    <a:pt x="17366" y="1010796"/>
                    <a:pt x="0" y="1219200"/>
                  </a:cubicBezTo>
                  <a:cubicBezTo>
                    <a:pt x="26126" y="1245326"/>
                    <a:pt x="41992" y="1303998"/>
                    <a:pt x="78377" y="1297577"/>
                  </a:cubicBezTo>
                  <a:cubicBezTo>
                    <a:pt x="119606" y="1290301"/>
                    <a:pt x="129323" y="1230520"/>
                    <a:pt x="148046" y="1193074"/>
                  </a:cubicBezTo>
                  <a:cubicBezTo>
                    <a:pt x="161599" y="1165967"/>
                    <a:pt x="165045" y="1134889"/>
                    <a:pt x="174171" y="1105989"/>
                  </a:cubicBezTo>
                  <a:cubicBezTo>
                    <a:pt x="182464" y="1079728"/>
                    <a:pt x="190886" y="1053492"/>
                    <a:pt x="200297" y="1027611"/>
                  </a:cubicBezTo>
                  <a:cubicBezTo>
                    <a:pt x="214114" y="989613"/>
                    <a:pt x="235911" y="954047"/>
                    <a:pt x="243840" y="914400"/>
                  </a:cubicBezTo>
                  <a:cubicBezTo>
                    <a:pt x="266121" y="802994"/>
                    <a:pt x="250862" y="855033"/>
                    <a:pt x="287383" y="757646"/>
                  </a:cubicBezTo>
                  <a:cubicBezTo>
                    <a:pt x="303949" y="625105"/>
                    <a:pt x="284312" y="745209"/>
                    <a:pt x="313508" y="635726"/>
                  </a:cubicBezTo>
                  <a:cubicBezTo>
                    <a:pt x="328528" y="579402"/>
                    <a:pt x="351120" y="450819"/>
                    <a:pt x="357051" y="409303"/>
                  </a:cubicBezTo>
                  <a:lnTo>
                    <a:pt x="374468" y="287383"/>
                  </a:lnTo>
                  <a:cubicBezTo>
                    <a:pt x="371769" y="228000"/>
                    <a:pt x="393010" y="123494"/>
                    <a:pt x="348343" y="60960"/>
                  </a:cubicBezTo>
                  <a:cubicBezTo>
                    <a:pt x="341185" y="50938"/>
                    <a:pt x="330926" y="43543"/>
                    <a:pt x="322217" y="34834"/>
                  </a:cubicBezTo>
                  <a:lnTo>
                    <a:pt x="32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6BF54D8-403D-4E13-8391-95A80726362A}"/>
              </a:ext>
            </a:extLst>
          </p:cNvPr>
          <p:cNvGrpSpPr/>
          <p:nvPr/>
        </p:nvGrpSpPr>
        <p:grpSpPr>
          <a:xfrm>
            <a:off x="3477247" y="4677551"/>
            <a:ext cx="1946865" cy="1095103"/>
            <a:chOff x="7112821" y="1492040"/>
            <a:chExt cx="1946865" cy="109510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CCD693A-C9B6-432F-9F09-5CAC0F2309B7}"/>
                </a:ext>
              </a:extLst>
            </p:cNvPr>
            <p:cNvSpPr/>
            <p:nvPr/>
          </p:nvSpPr>
          <p:spPr>
            <a:xfrm>
              <a:off x="7112821" y="1492040"/>
              <a:ext cx="801330" cy="1095103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10BBE82-91BB-42D3-A85D-B2B734DB5D6A}"/>
                </a:ext>
              </a:extLst>
            </p:cNvPr>
            <p:cNvSpPr/>
            <p:nvPr/>
          </p:nvSpPr>
          <p:spPr>
            <a:xfrm>
              <a:off x="8004708" y="1492040"/>
              <a:ext cx="130629" cy="1095103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12D395F-A5BB-4756-903E-C1A29031972F}"/>
                </a:ext>
              </a:extLst>
            </p:cNvPr>
            <p:cNvSpPr txBox="1"/>
            <p:nvPr/>
          </p:nvSpPr>
          <p:spPr>
            <a:xfrm>
              <a:off x="8143303" y="1762590"/>
              <a:ext cx="91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284271B-C588-435E-8831-C01CBC65499D}"/>
                </a:ext>
              </a:extLst>
            </p:cNvPr>
            <p:cNvSpPr/>
            <p:nvPr/>
          </p:nvSpPr>
          <p:spPr>
            <a:xfrm>
              <a:off x="7196371" y="1665815"/>
              <a:ext cx="637359" cy="781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52E3928E-1B9E-4637-B9C5-9903E5DF2E64}"/>
                </a:ext>
              </a:extLst>
            </p:cNvPr>
            <p:cNvGrpSpPr/>
            <p:nvPr/>
          </p:nvGrpSpPr>
          <p:grpSpPr>
            <a:xfrm>
              <a:off x="8092170" y="2307749"/>
              <a:ext cx="596720" cy="144453"/>
              <a:chOff x="4552725" y="1563189"/>
              <a:chExt cx="1832835" cy="135564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C0F6F15-A2C4-4DF1-9346-A9B1B319D715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733D1B01-2CE6-4086-A2FC-725BFD8E2BB4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115AF834-DFA3-45D1-90EB-3E264B46D532}"/>
                  </a:ext>
                </a:extLst>
              </p:cNvPr>
              <p:cNvSpPr/>
              <p:nvPr/>
            </p:nvSpPr>
            <p:spPr>
              <a:xfrm rot="5400000">
                <a:off x="5275349" y="864439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F6FC7BA-A2CC-4F35-B2B8-C6BD594E7F5C}"/>
                  </a:ext>
                </a:extLst>
              </p:cNvPr>
              <p:cNvSpPr/>
              <p:nvPr/>
            </p:nvSpPr>
            <p:spPr>
              <a:xfrm rot="5400000">
                <a:off x="5272191" y="898176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38E092D3-DDBA-4370-A797-228F41A1A465}"/>
                </a:ext>
              </a:extLst>
            </p:cNvPr>
            <p:cNvGrpSpPr/>
            <p:nvPr/>
          </p:nvGrpSpPr>
          <p:grpSpPr>
            <a:xfrm>
              <a:off x="7341523" y="1864060"/>
              <a:ext cx="375633" cy="91440"/>
              <a:chOff x="7252523" y="1862519"/>
              <a:chExt cx="375633" cy="91440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6C10567E-6557-430F-B844-9F4E6B858875}"/>
                  </a:ext>
                </a:extLst>
              </p:cNvPr>
              <p:cNvSpPr/>
              <p:nvPr/>
            </p:nvSpPr>
            <p:spPr>
              <a:xfrm>
                <a:off x="72525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98422C43-D7F0-4205-841E-431D067AEE1A}"/>
                  </a:ext>
                </a:extLst>
              </p:cNvPr>
              <p:cNvSpPr/>
              <p:nvPr/>
            </p:nvSpPr>
            <p:spPr>
              <a:xfrm>
                <a:off x="75478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2877C5B-1BE3-4604-9F90-923C70BC794C}"/>
                </a:ext>
              </a:extLst>
            </p:cNvPr>
            <p:cNvGrpSpPr/>
            <p:nvPr/>
          </p:nvGrpSpPr>
          <p:grpSpPr>
            <a:xfrm>
              <a:off x="8093106" y="1633588"/>
              <a:ext cx="595785" cy="145572"/>
              <a:chOff x="4555598" y="1563189"/>
              <a:chExt cx="1829962" cy="13661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AC62F7B-24B2-43A9-840C-3F8C4B57144C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661AC45-CD96-4C4B-9737-BCD2ECE2B47E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A8307D5-430A-4A64-8BDF-4A5628F8B2D8}"/>
                  </a:ext>
                </a:extLst>
              </p:cNvPr>
              <p:cNvSpPr/>
              <p:nvPr/>
            </p:nvSpPr>
            <p:spPr>
              <a:xfrm rot="5400000">
                <a:off x="5352297" y="864440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DF54C24-4E0D-498D-8CF5-862DD668166F}"/>
                  </a:ext>
                </a:extLst>
              </p:cNvPr>
              <p:cNvSpPr/>
              <p:nvPr/>
            </p:nvSpPr>
            <p:spPr>
              <a:xfrm rot="5400000">
                <a:off x="5275064" y="899226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1" name="현 140">
              <a:extLst>
                <a:ext uri="{FF2B5EF4-FFF2-40B4-BE49-F238E27FC236}">
                  <a16:creationId xmlns:a16="http://schemas.microsoft.com/office/drawing/2014/main" id="{CA5BFB34-9C20-4425-8B35-AE0E1E15A28B}"/>
                </a:ext>
              </a:extLst>
            </p:cNvPr>
            <p:cNvSpPr/>
            <p:nvPr/>
          </p:nvSpPr>
          <p:spPr>
            <a:xfrm rot="16670631">
              <a:off x="7368690" y="2094357"/>
              <a:ext cx="384231" cy="119187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" name="그래픽 142" descr="선글라스 단색으로 채워진">
              <a:extLst>
                <a:ext uri="{FF2B5EF4-FFF2-40B4-BE49-F238E27FC236}">
                  <a16:creationId xmlns:a16="http://schemas.microsoft.com/office/drawing/2014/main" id="{CB32092E-920C-416D-B426-3110B547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5211" y="1693425"/>
              <a:ext cx="626485" cy="626485"/>
            </a:xfrm>
            <a:prstGeom prst="rect">
              <a:avLst/>
            </a:prstGeom>
          </p:spPr>
        </p:pic>
      </p:grp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EFF64C36-E965-469F-99F9-D9F47FA37D63}"/>
              </a:ext>
            </a:extLst>
          </p:cNvPr>
          <p:cNvSpPr/>
          <p:nvPr/>
        </p:nvSpPr>
        <p:spPr>
          <a:xfrm>
            <a:off x="6301892" y="704283"/>
            <a:ext cx="291986" cy="332481"/>
          </a:xfrm>
          <a:custGeom>
            <a:avLst/>
            <a:gdLst>
              <a:gd name="connsiteX0" fmla="*/ 515734 w 753516"/>
              <a:gd name="connsiteY0" fmla="*/ 1254034 h 1254034"/>
              <a:gd name="connsiteX1" fmla="*/ 507025 w 753516"/>
              <a:gd name="connsiteY1" fmla="*/ 1201783 h 1254034"/>
              <a:gd name="connsiteX2" fmla="*/ 480899 w 753516"/>
              <a:gd name="connsiteY2" fmla="*/ 696686 h 1254034"/>
              <a:gd name="connsiteX3" fmla="*/ 454774 w 753516"/>
              <a:gd name="connsiteY3" fmla="*/ 487680 h 1254034"/>
              <a:gd name="connsiteX4" fmla="*/ 533151 w 753516"/>
              <a:gd name="connsiteY4" fmla="*/ 69668 h 1254034"/>
              <a:gd name="connsiteX5" fmla="*/ 620236 w 753516"/>
              <a:gd name="connsiteY5" fmla="*/ 17417 h 1254034"/>
              <a:gd name="connsiteX6" fmla="*/ 672488 w 753516"/>
              <a:gd name="connsiteY6" fmla="*/ 0 h 1254034"/>
              <a:gd name="connsiteX7" fmla="*/ 750865 w 753516"/>
              <a:gd name="connsiteY7" fmla="*/ 52251 h 1254034"/>
              <a:gd name="connsiteX8" fmla="*/ 716031 w 753516"/>
              <a:gd name="connsiteY8" fmla="*/ 217714 h 1254034"/>
              <a:gd name="connsiteX9" fmla="*/ 681196 w 753516"/>
              <a:gd name="connsiteY9" fmla="*/ 235131 h 1254034"/>
              <a:gd name="connsiteX10" fmla="*/ 646362 w 753516"/>
              <a:gd name="connsiteY10" fmla="*/ 261257 h 1254034"/>
              <a:gd name="connsiteX11" fmla="*/ 550568 w 753516"/>
              <a:gd name="connsiteY11" fmla="*/ 313508 h 1254034"/>
              <a:gd name="connsiteX12" fmla="*/ 515734 w 753516"/>
              <a:gd name="connsiteY12" fmla="*/ 322217 h 1254034"/>
              <a:gd name="connsiteX13" fmla="*/ 463482 w 753516"/>
              <a:gd name="connsiteY13" fmla="*/ 348343 h 1254034"/>
              <a:gd name="connsiteX14" fmla="*/ 332854 w 753516"/>
              <a:gd name="connsiteY14" fmla="*/ 243840 h 1254034"/>
              <a:gd name="connsiteX15" fmla="*/ 193516 w 753516"/>
              <a:gd name="connsiteY15" fmla="*/ 174171 h 1254034"/>
              <a:gd name="connsiteX16" fmla="*/ 97722 w 753516"/>
              <a:gd name="connsiteY16" fmla="*/ 182880 h 1254034"/>
              <a:gd name="connsiteX17" fmla="*/ 10636 w 753516"/>
              <a:gd name="connsiteY17" fmla="*/ 296091 h 1254034"/>
              <a:gd name="connsiteX18" fmla="*/ 19345 w 753516"/>
              <a:gd name="connsiteY18" fmla="*/ 435428 h 1254034"/>
              <a:gd name="connsiteX19" fmla="*/ 106431 w 753516"/>
              <a:gd name="connsiteY19" fmla="*/ 444137 h 1254034"/>
              <a:gd name="connsiteX20" fmla="*/ 271894 w 753516"/>
              <a:gd name="connsiteY20" fmla="*/ 426720 h 1254034"/>
              <a:gd name="connsiteX21" fmla="*/ 341562 w 753516"/>
              <a:gd name="connsiteY21" fmla="*/ 383177 h 1254034"/>
              <a:gd name="connsiteX22" fmla="*/ 376396 w 753516"/>
              <a:gd name="connsiteY22" fmla="*/ 374468 h 1254034"/>
              <a:gd name="connsiteX23" fmla="*/ 489608 w 753516"/>
              <a:gd name="connsiteY23" fmla="*/ 357051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3516" h="1254034">
                <a:moveTo>
                  <a:pt x="515734" y="1254034"/>
                </a:moveTo>
                <a:cubicBezTo>
                  <a:pt x="512831" y="1236617"/>
                  <a:pt x="508975" y="1219332"/>
                  <a:pt x="507025" y="1201783"/>
                </a:cubicBezTo>
                <a:cubicBezTo>
                  <a:pt x="490890" y="1056572"/>
                  <a:pt x="485787" y="778556"/>
                  <a:pt x="480899" y="696686"/>
                </a:cubicBezTo>
                <a:cubicBezTo>
                  <a:pt x="470924" y="529607"/>
                  <a:pt x="481599" y="568161"/>
                  <a:pt x="454774" y="487680"/>
                </a:cubicBezTo>
                <a:cubicBezTo>
                  <a:pt x="463876" y="369354"/>
                  <a:pt x="423289" y="172664"/>
                  <a:pt x="533151" y="69668"/>
                </a:cubicBezTo>
                <a:cubicBezTo>
                  <a:pt x="557848" y="46515"/>
                  <a:pt x="589957" y="32556"/>
                  <a:pt x="620236" y="17417"/>
                </a:cubicBezTo>
                <a:cubicBezTo>
                  <a:pt x="636657" y="9206"/>
                  <a:pt x="655071" y="5806"/>
                  <a:pt x="672488" y="0"/>
                </a:cubicBezTo>
                <a:cubicBezTo>
                  <a:pt x="698614" y="17417"/>
                  <a:pt x="744707" y="21462"/>
                  <a:pt x="750865" y="52251"/>
                </a:cubicBezTo>
                <a:cubicBezTo>
                  <a:pt x="761919" y="107520"/>
                  <a:pt x="736096" y="165043"/>
                  <a:pt x="716031" y="217714"/>
                </a:cubicBezTo>
                <a:cubicBezTo>
                  <a:pt x="711409" y="229846"/>
                  <a:pt x="692205" y="228250"/>
                  <a:pt x="681196" y="235131"/>
                </a:cubicBezTo>
                <a:cubicBezTo>
                  <a:pt x="668888" y="242824"/>
                  <a:pt x="658439" y="253206"/>
                  <a:pt x="646362" y="261257"/>
                </a:cubicBezTo>
                <a:cubicBezTo>
                  <a:pt x="623146" y="276734"/>
                  <a:pt x="575364" y="303590"/>
                  <a:pt x="550568" y="313508"/>
                </a:cubicBezTo>
                <a:cubicBezTo>
                  <a:pt x="539455" y="317953"/>
                  <a:pt x="527345" y="319314"/>
                  <a:pt x="515734" y="322217"/>
                </a:cubicBezTo>
                <a:cubicBezTo>
                  <a:pt x="510431" y="325752"/>
                  <a:pt x="474575" y="352965"/>
                  <a:pt x="463482" y="348343"/>
                </a:cubicBezTo>
                <a:cubicBezTo>
                  <a:pt x="376480" y="312092"/>
                  <a:pt x="397997" y="295023"/>
                  <a:pt x="332854" y="243840"/>
                </a:cubicBezTo>
                <a:cubicBezTo>
                  <a:pt x="277645" y="200461"/>
                  <a:pt x="256683" y="197859"/>
                  <a:pt x="193516" y="174171"/>
                </a:cubicBezTo>
                <a:cubicBezTo>
                  <a:pt x="161585" y="177074"/>
                  <a:pt x="127022" y="169858"/>
                  <a:pt x="97722" y="182880"/>
                </a:cubicBezTo>
                <a:cubicBezTo>
                  <a:pt x="49682" y="204231"/>
                  <a:pt x="31528" y="254308"/>
                  <a:pt x="10636" y="296091"/>
                </a:cubicBezTo>
                <a:cubicBezTo>
                  <a:pt x="4414" y="333428"/>
                  <a:pt x="-13861" y="404989"/>
                  <a:pt x="19345" y="435428"/>
                </a:cubicBezTo>
                <a:cubicBezTo>
                  <a:pt x="40850" y="455141"/>
                  <a:pt x="77402" y="441234"/>
                  <a:pt x="106431" y="444137"/>
                </a:cubicBezTo>
                <a:cubicBezTo>
                  <a:pt x="122464" y="442904"/>
                  <a:pt x="235858" y="437530"/>
                  <a:pt x="271894" y="426720"/>
                </a:cubicBezTo>
                <a:cubicBezTo>
                  <a:pt x="322448" y="411554"/>
                  <a:pt x="293281" y="407318"/>
                  <a:pt x="341562" y="383177"/>
                </a:cubicBezTo>
                <a:cubicBezTo>
                  <a:pt x="352267" y="377824"/>
                  <a:pt x="364888" y="377756"/>
                  <a:pt x="376396" y="374468"/>
                </a:cubicBezTo>
                <a:cubicBezTo>
                  <a:pt x="443988" y="355156"/>
                  <a:pt x="349565" y="371056"/>
                  <a:pt x="489608" y="357051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모자, 머리장식, 의류, 실내이(가) 표시된 사진&#10;&#10;자동 생성된 설명">
            <a:extLst>
              <a:ext uri="{FF2B5EF4-FFF2-40B4-BE49-F238E27FC236}">
                <a16:creationId xmlns:a16="http://schemas.microsoft.com/office/drawing/2014/main" id="{C7C023E8-49B0-4CC1-A374-B49316ACEB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20695675">
            <a:off x="3368294" y="4376424"/>
            <a:ext cx="927993" cy="52065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385078F-DE1D-409A-BCC4-0BC087C23442}"/>
              </a:ext>
            </a:extLst>
          </p:cNvPr>
          <p:cNvSpPr txBox="1"/>
          <p:nvPr/>
        </p:nvSpPr>
        <p:spPr>
          <a:xfrm>
            <a:off x="9221040" y="172905"/>
            <a:ext cx="2502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그린</a:t>
            </a:r>
          </a:p>
          <a:p>
            <a:r>
              <a:rPr lang="ko-KR" altLang="en-US" dirty="0"/>
              <a:t>#c8f7c5</a:t>
            </a:r>
          </a:p>
          <a:p>
            <a:endParaRPr lang="ko-KR" altLang="en-US" dirty="0"/>
          </a:p>
          <a:p>
            <a:r>
              <a:rPr lang="ko-KR" altLang="en-US" dirty="0"/>
              <a:t>노랑</a:t>
            </a:r>
          </a:p>
          <a:p>
            <a:r>
              <a:rPr lang="ko-KR" altLang="en-US" dirty="0"/>
              <a:t>#ffff7e  </a:t>
            </a:r>
            <a:r>
              <a:rPr lang="en-US" altLang="ko-KR" dirty="0"/>
              <a:t>&lt;-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#fff68f</a:t>
            </a:r>
          </a:p>
          <a:p>
            <a:endParaRPr lang="ko-KR" altLang="en-US" dirty="0"/>
          </a:p>
          <a:p>
            <a:r>
              <a:rPr lang="ko-KR" altLang="en-US" dirty="0"/>
              <a:t>회색</a:t>
            </a:r>
          </a:p>
          <a:p>
            <a:r>
              <a:rPr lang="ko-KR" altLang="en-US" dirty="0"/>
              <a:t>#67809f</a:t>
            </a:r>
          </a:p>
        </p:txBody>
      </p:sp>
    </p:spTree>
    <p:extLst>
      <p:ext uri="{BB962C8B-B14F-4D97-AF65-F5344CB8AC3E}">
        <p14:creationId xmlns:p14="http://schemas.microsoft.com/office/powerpoint/2010/main" val="360752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9747CA4-0C96-495E-9E5C-DB71DE498778}"/>
              </a:ext>
            </a:extLst>
          </p:cNvPr>
          <p:cNvSpPr/>
          <p:nvPr/>
        </p:nvSpPr>
        <p:spPr>
          <a:xfrm>
            <a:off x="3341196" y="4184808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32B382C-5202-403B-9132-CD1DF73AD635}"/>
              </a:ext>
            </a:extLst>
          </p:cNvPr>
          <p:cNvSpPr/>
          <p:nvPr/>
        </p:nvSpPr>
        <p:spPr>
          <a:xfrm>
            <a:off x="5422763" y="4176056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C219237-6061-4F7E-ACA6-BA9AF4A4DC95}"/>
              </a:ext>
            </a:extLst>
          </p:cNvPr>
          <p:cNvSpPr/>
          <p:nvPr/>
        </p:nvSpPr>
        <p:spPr>
          <a:xfrm>
            <a:off x="1180505" y="4211484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8308023-DB93-47FC-9A46-190002CD2ED0}"/>
              </a:ext>
            </a:extLst>
          </p:cNvPr>
          <p:cNvSpPr/>
          <p:nvPr/>
        </p:nvSpPr>
        <p:spPr>
          <a:xfrm>
            <a:off x="78647" y="2708908"/>
            <a:ext cx="1019977" cy="12965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3547B7-E251-4D48-92D9-6C87F0828128}"/>
              </a:ext>
            </a:extLst>
          </p:cNvPr>
          <p:cNvGrpSpPr/>
          <p:nvPr/>
        </p:nvGrpSpPr>
        <p:grpSpPr>
          <a:xfrm>
            <a:off x="429059" y="595501"/>
            <a:ext cx="2648234" cy="2124839"/>
            <a:chOff x="2897939" y="831721"/>
            <a:chExt cx="2648234" cy="212483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D73130-A7A3-42E9-9C1D-30560D58C1DC}"/>
                </a:ext>
              </a:extLst>
            </p:cNvPr>
            <p:cNvSpPr/>
            <p:nvPr/>
          </p:nvSpPr>
          <p:spPr>
            <a:xfrm>
              <a:off x="3345180" y="1324247"/>
              <a:ext cx="931816" cy="1592580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876D75-0261-472A-96B4-9C26BCA4636F}"/>
                </a:ext>
              </a:extLst>
            </p:cNvPr>
            <p:cNvSpPr/>
            <p:nvPr/>
          </p:nvSpPr>
          <p:spPr>
            <a:xfrm>
              <a:off x="4434839" y="1284514"/>
              <a:ext cx="130629" cy="1672046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4ED13F-B318-4F97-BBE9-0B5D4DA33570}"/>
                </a:ext>
              </a:extLst>
            </p:cNvPr>
            <p:cNvSpPr txBox="1"/>
            <p:nvPr/>
          </p:nvSpPr>
          <p:spPr>
            <a:xfrm>
              <a:off x="4594127" y="1663257"/>
              <a:ext cx="916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FB7DB1-653C-4AD5-B6AA-DD6AC8CFAB6F}"/>
                </a:ext>
              </a:extLst>
            </p:cNvPr>
            <p:cNvSpPr/>
            <p:nvPr/>
          </p:nvSpPr>
          <p:spPr>
            <a:xfrm>
              <a:off x="3492408" y="1454602"/>
              <a:ext cx="637359" cy="1331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945269-AFCB-4ED0-92DD-7AC046F8370D}"/>
                </a:ext>
              </a:extLst>
            </p:cNvPr>
            <p:cNvGrpSpPr/>
            <p:nvPr/>
          </p:nvGrpSpPr>
          <p:grpSpPr>
            <a:xfrm>
              <a:off x="4530632" y="2713536"/>
              <a:ext cx="1007921" cy="155947"/>
              <a:chOff x="4652553" y="1563189"/>
              <a:chExt cx="1733007" cy="13062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9905CA0-87AF-4B37-AB66-B229F0212481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F1135E-D5B4-44B2-BB50-1AE41AD21BA7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CE6E198-0BB2-4AE2-B38C-18682313DBF0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7B1BAF4-BBFD-4B89-A1BA-F08E0C119890}"/>
                </a:ext>
              </a:extLst>
            </p:cNvPr>
            <p:cNvGrpSpPr/>
            <p:nvPr/>
          </p:nvGrpSpPr>
          <p:grpSpPr>
            <a:xfrm>
              <a:off x="4538252" y="1416502"/>
              <a:ext cx="1007921" cy="155947"/>
              <a:chOff x="4652553" y="1563189"/>
              <a:chExt cx="1733007" cy="13062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E63539-52F7-4A90-92EA-3416DE3538D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56F467-8100-496D-AB10-D0180F0C297D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0FE72E2-6A4A-4AB1-AD0F-30B8DA7302D3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5A6C94F-C5E2-414F-9F4A-8D8BD4744C98}"/>
                </a:ext>
              </a:extLst>
            </p:cNvPr>
            <p:cNvSpPr/>
            <p:nvPr/>
          </p:nvSpPr>
          <p:spPr>
            <a:xfrm>
              <a:off x="3615367" y="1973580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05ADCD-7677-47F7-AC26-E53763304B4F}"/>
                </a:ext>
              </a:extLst>
            </p:cNvPr>
            <p:cNvSpPr/>
            <p:nvPr/>
          </p:nvSpPr>
          <p:spPr>
            <a:xfrm>
              <a:off x="3910667" y="1973580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246CADD7-1F77-4086-9AD1-F4B890D7608F}"/>
                </a:ext>
              </a:extLst>
            </p:cNvPr>
            <p:cNvSpPr/>
            <p:nvPr/>
          </p:nvSpPr>
          <p:spPr>
            <a:xfrm>
              <a:off x="3695700" y="2232660"/>
              <a:ext cx="214967" cy="243840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달 24">
              <a:extLst>
                <a:ext uri="{FF2B5EF4-FFF2-40B4-BE49-F238E27FC236}">
                  <a16:creationId xmlns:a16="http://schemas.microsoft.com/office/drawing/2014/main" id="{8760A2A4-A997-43A6-A6C4-368661CE3849}"/>
                </a:ext>
              </a:extLst>
            </p:cNvPr>
            <p:cNvSpPr/>
            <p:nvPr/>
          </p:nvSpPr>
          <p:spPr>
            <a:xfrm rot="20078172">
              <a:off x="3484236" y="1539997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E61CFFF7-DC28-498A-A638-D02FAC00B0CC}"/>
                </a:ext>
              </a:extLst>
            </p:cNvPr>
            <p:cNvSpPr/>
            <p:nvPr/>
          </p:nvSpPr>
          <p:spPr>
            <a:xfrm rot="20078172">
              <a:off x="3631464" y="1525921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달 26">
              <a:extLst>
                <a:ext uri="{FF2B5EF4-FFF2-40B4-BE49-F238E27FC236}">
                  <a16:creationId xmlns:a16="http://schemas.microsoft.com/office/drawing/2014/main" id="{08E8E518-56E4-45EC-9300-A2ED02FADE4E}"/>
                </a:ext>
              </a:extLst>
            </p:cNvPr>
            <p:cNvSpPr/>
            <p:nvPr/>
          </p:nvSpPr>
          <p:spPr>
            <a:xfrm rot="20078172">
              <a:off x="3778692" y="1511844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B6534E6F-E115-4296-B61D-F69F84CB0C0C}"/>
                </a:ext>
              </a:extLst>
            </p:cNvPr>
            <p:cNvSpPr/>
            <p:nvPr/>
          </p:nvSpPr>
          <p:spPr>
            <a:xfrm rot="20078172">
              <a:off x="3900755" y="1518882"/>
              <a:ext cx="205740" cy="344921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D8F78A6-68A5-4345-89E8-5C110E69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9875" r="92790">
                          <a14:foregroundMark x1="88871" y1="43056" x2="92790" y2="40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7939" y="831721"/>
              <a:ext cx="1877712" cy="1059524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E95243D-A78D-4FA3-8A87-514BB3010236}"/>
              </a:ext>
            </a:extLst>
          </p:cNvPr>
          <p:cNvGrpSpPr/>
          <p:nvPr/>
        </p:nvGrpSpPr>
        <p:grpSpPr>
          <a:xfrm>
            <a:off x="6031705" y="917703"/>
            <a:ext cx="2200993" cy="1672046"/>
            <a:chOff x="784011" y="4314219"/>
            <a:chExt cx="2200993" cy="167204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3FC7A52-0D31-4E62-97E6-2380745F1561}"/>
                </a:ext>
              </a:extLst>
            </p:cNvPr>
            <p:cNvSpPr/>
            <p:nvPr/>
          </p:nvSpPr>
          <p:spPr>
            <a:xfrm>
              <a:off x="784011" y="4353952"/>
              <a:ext cx="931816" cy="1592580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A52DDF-CCF8-4F70-AB6F-6BF93D8F15C3}"/>
                </a:ext>
              </a:extLst>
            </p:cNvPr>
            <p:cNvSpPr/>
            <p:nvPr/>
          </p:nvSpPr>
          <p:spPr>
            <a:xfrm>
              <a:off x="1873670" y="4314219"/>
              <a:ext cx="130629" cy="1672046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6CDC3-46A6-4671-907C-AB25CDE694E7}"/>
                </a:ext>
              </a:extLst>
            </p:cNvPr>
            <p:cNvSpPr txBox="1"/>
            <p:nvPr/>
          </p:nvSpPr>
          <p:spPr>
            <a:xfrm>
              <a:off x="2032958" y="4692962"/>
              <a:ext cx="916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28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BD81F5C-2922-42A0-B855-A5FE15626246}"/>
                </a:ext>
              </a:extLst>
            </p:cNvPr>
            <p:cNvSpPr/>
            <p:nvPr/>
          </p:nvSpPr>
          <p:spPr>
            <a:xfrm>
              <a:off x="931239" y="4484307"/>
              <a:ext cx="637359" cy="1331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29D8D23-0B6C-4647-8F06-A19F3A34ED03}"/>
                </a:ext>
              </a:extLst>
            </p:cNvPr>
            <p:cNvGrpSpPr/>
            <p:nvPr/>
          </p:nvGrpSpPr>
          <p:grpSpPr>
            <a:xfrm>
              <a:off x="1969463" y="5743241"/>
              <a:ext cx="1007921" cy="155947"/>
              <a:chOff x="4652553" y="1563189"/>
              <a:chExt cx="1733007" cy="1306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1335ABE-F019-4981-A0A9-60FF2BD6548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A5890FE-3B1E-4283-9F48-D47F521B8023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9FE6E57-94DC-49D2-B584-05A5B216CF2C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10A0D7F-6BA2-42FA-B000-16E19C01330E}"/>
                </a:ext>
              </a:extLst>
            </p:cNvPr>
            <p:cNvGrpSpPr/>
            <p:nvPr/>
          </p:nvGrpSpPr>
          <p:grpSpPr>
            <a:xfrm>
              <a:off x="1977083" y="4446207"/>
              <a:ext cx="1007921" cy="155947"/>
              <a:chOff x="4652553" y="1563189"/>
              <a:chExt cx="1733007" cy="13062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9F8F9DB-5777-4CFA-917F-FA2060B3441C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FF3B85-71EC-4ADB-9841-38EBD1DC2944}"/>
                  </a:ext>
                </a:extLst>
              </p:cNvPr>
              <p:cNvSpPr/>
              <p:nvPr/>
            </p:nvSpPr>
            <p:spPr>
              <a:xfrm rot="5400000">
                <a:off x="5372018" y="885623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688D7C4-5A47-45D4-80AF-2E8700752DCC}"/>
                  </a:ext>
                </a:extLst>
              </p:cNvPr>
              <p:cNvSpPr/>
              <p:nvPr/>
            </p:nvSpPr>
            <p:spPr>
              <a:xfrm rot="5400000">
                <a:off x="5404676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303769-A223-4AEB-B892-03D37B442EC4}"/>
                </a:ext>
              </a:extLst>
            </p:cNvPr>
            <p:cNvSpPr/>
            <p:nvPr/>
          </p:nvSpPr>
          <p:spPr>
            <a:xfrm>
              <a:off x="1054198" y="5003285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A42894F-A10F-4C39-A0E0-B2307AB64D39}"/>
                </a:ext>
              </a:extLst>
            </p:cNvPr>
            <p:cNvSpPr/>
            <p:nvPr/>
          </p:nvSpPr>
          <p:spPr>
            <a:xfrm>
              <a:off x="1349498" y="5003285"/>
              <a:ext cx="8033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래픽 83" descr="선글라스 단색으로 채워진">
              <a:extLst>
                <a:ext uri="{FF2B5EF4-FFF2-40B4-BE49-F238E27FC236}">
                  <a16:creationId xmlns:a16="http://schemas.microsoft.com/office/drawing/2014/main" id="{6D700609-78F8-4848-806C-2D814E733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3001" y="4845089"/>
              <a:ext cx="626485" cy="626485"/>
            </a:xfrm>
            <a:prstGeom prst="rect">
              <a:avLst/>
            </a:prstGeom>
          </p:spPr>
        </p:pic>
        <p:sp>
          <p:nvSpPr>
            <p:cNvPr id="85" name="현 84">
              <a:extLst>
                <a:ext uri="{FF2B5EF4-FFF2-40B4-BE49-F238E27FC236}">
                  <a16:creationId xmlns:a16="http://schemas.microsoft.com/office/drawing/2014/main" id="{D4A2B0D6-98ED-44FD-A4B3-41FB083E8740}"/>
                </a:ext>
              </a:extLst>
            </p:cNvPr>
            <p:cNvSpPr/>
            <p:nvPr/>
          </p:nvSpPr>
          <p:spPr>
            <a:xfrm rot="16670631">
              <a:off x="935520" y="5221776"/>
              <a:ext cx="643939" cy="168210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37FAA1-8CE0-46BF-8C30-90E1664745F0}"/>
              </a:ext>
            </a:extLst>
          </p:cNvPr>
          <p:cNvGrpSpPr/>
          <p:nvPr/>
        </p:nvGrpSpPr>
        <p:grpSpPr>
          <a:xfrm>
            <a:off x="3458775" y="854457"/>
            <a:ext cx="2296806" cy="1633561"/>
            <a:chOff x="6730418" y="953582"/>
            <a:chExt cx="2296806" cy="163356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F991F3C-DE54-4BD1-99DC-78C0345FA925}"/>
                </a:ext>
              </a:extLst>
            </p:cNvPr>
            <p:cNvSpPr/>
            <p:nvPr/>
          </p:nvSpPr>
          <p:spPr>
            <a:xfrm>
              <a:off x="7112821" y="1566589"/>
              <a:ext cx="801330" cy="943247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1C32B9-70C8-42A0-89F6-18B7EAB1BED4}"/>
                </a:ext>
              </a:extLst>
            </p:cNvPr>
            <p:cNvSpPr/>
            <p:nvPr/>
          </p:nvSpPr>
          <p:spPr>
            <a:xfrm>
              <a:off x="8004708" y="1492040"/>
              <a:ext cx="130629" cy="1095103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D444A6-DB91-4A54-967C-AD75581DB779}"/>
                </a:ext>
              </a:extLst>
            </p:cNvPr>
            <p:cNvSpPr txBox="1"/>
            <p:nvPr/>
          </p:nvSpPr>
          <p:spPr>
            <a:xfrm>
              <a:off x="8110841" y="1753687"/>
              <a:ext cx="91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9FB140C-CB65-406E-A896-1871326B1ABF}"/>
                </a:ext>
              </a:extLst>
            </p:cNvPr>
            <p:cNvSpPr/>
            <p:nvPr/>
          </p:nvSpPr>
          <p:spPr>
            <a:xfrm>
              <a:off x="7196371" y="1695629"/>
              <a:ext cx="637359" cy="7214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97D4021-171D-45C4-B0F2-CB5DA160F05D}"/>
                </a:ext>
              </a:extLst>
            </p:cNvPr>
            <p:cNvGrpSpPr/>
            <p:nvPr/>
          </p:nvGrpSpPr>
          <p:grpSpPr>
            <a:xfrm>
              <a:off x="8135337" y="2307756"/>
              <a:ext cx="553554" cy="139195"/>
              <a:chOff x="4685311" y="1563189"/>
              <a:chExt cx="1700249" cy="13062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5F3A076-8EC3-423C-8375-47BF7EC6C13E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7830019-266C-44B3-B294-B09B9058197F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CE0FED2-7639-447D-8ACE-9387F8179085}"/>
                  </a:ext>
                </a:extLst>
              </p:cNvPr>
              <p:cNvSpPr/>
              <p:nvPr/>
            </p:nvSpPr>
            <p:spPr>
              <a:xfrm rot="5400000">
                <a:off x="5429245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8F2FFD3-1CED-4723-8F34-4BD47D916553}"/>
                </a:ext>
              </a:extLst>
            </p:cNvPr>
            <p:cNvGrpSpPr/>
            <p:nvPr/>
          </p:nvGrpSpPr>
          <p:grpSpPr>
            <a:xfrm>
              <a:off x="7341523" y="1864060"/>
              <a:ext cx="375633" cy="91440"/>
              <a:chOff x="7252523" y="1862519"/>
              <a:chExt cx="375633" cy="91440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E9E0FF4-63E3-4044-83FB-39EF949334B3}"/>
                  </a:ext>
                </a:extLst>
              </p:cNvPr>
              <p:cNvSpPr/>
              <p:nvPr/>
            </p:nvSpPr>
            <p:spPr>
              <a:xfrm>
                <a:off x="72525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A0645A2-6834-4928-B577-65CE93E95F91}"/>
                  </a:ext>
                </a:extLst>
              </p:cNvPr>
              <p:cNvSpPr/>
              <p:nvPr/>
            </p:nvSpPr>
            <p:spPr>
              <a:xfrm>
                <a:off x="7547823" y="1862519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B1A92B-8AC3-42AA-B72F-E797704BAB50}"/>
                </a:ext>
              </a:extLst>
            </p:cNvPr>
            <p:cNvGrpSpPr/>
            <p:nvPr/>
          </p:nvGrpSpPr>
          <p:grpSpPr>
            <a:xfrm>
              <a:off x="8135337" y="1633593"/>
              <a:ext cx="553554" cy="139195"/>
              <a:chOff x="4685311" y="1563189"/>
              <a:chExt cx="1700249" cy="130629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DE9825E-C5AE-4AD1-BD64-0379BA6B274D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ED1CABD-9FFC-4B87-8AF4-8DD2B832C311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5FE765B-DEEF-4B52-8B5A-AA0AFF20B6EF}"/>
                  </a:ext>
                </a:extLst>
              </p:cNvPr>
              <p:cNvSpPr/>
              <p:nvPr/>
            </p:nvSpPr>
            <p:spPr>
              <a:xfrm rot="5400000">
                <a:off x="5429245" y="852688"/>
                <a:ext cx="81111" cy="1520042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현 87">
              <a:extLst>
                <a:ext uri="{FF2B5EF4-FFF2-40B4-BE49-F238E27FC236}">
                  <a16:creationId xmlns:a16="http://schemas.microsoft.com/office/drawing/2014/main" id="{AABA1B58-395E-42EE-B577-07C7EEC46075}"/>
                </a:ext>
              </a:extLst>
            </p:cNvPr>
            <p:cNvSpPr/>
            <p:nvPr/>
          </p:nvSpPr>
          <p:spPr>
            <a:xfrm rot="16670631">
              <a:off x="7368690" y="2094357"/>
              <a:ext cx="384231" cy="119187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선글라스 단색으로 채워진">
              <a:extLst>
                <a:ext uri="{FF2B5EF4-FFF2-40B4-BE49-F238E27FC236}">
                  <a16:creationId xmlns:a16="http://schemas.microsoft.com/office/drawing/2014/main" id="{0E41FD68-F63C-4557-A4CE-72E0AD1D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5211" y="1717349"/>
              <a:ext cx="626485" cy="6264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FFEA6630-78A5-47DC-A6F6-5FCCD494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36" b="89744" l="1463" r="96527">
                          <a14:foregroundMark x1="10420" y1="83013" x2="1463" y2="83654"/>
                          <a14:foregroundMark x1="86837" y1="47115" x2="96527" y2="403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30418" y="953582"/>
              <a:ext cx="1672744" cy="954106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37CC59F-6BAA-44ED-B443-5792E87DE2A0}"/>
              </a:ext>
            </a:extLst>
          </p:cNvPr>
          <p:cNvSpPr txBox="1"/>
          <p:nvPr/>
        </p:nvSpPr>
        <p:spPr>
          <a:xfrm>
            <a:off x="10012794" y="4180823"/>
            <a:ext cx="195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야 놀러가자</a:t>
            </a: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216F3108-CAE9-4006-A7F4-DA512D551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79" y="2762662"/>
            <a:ext cx="835175" cy="1101321"/>
          </a:xfrm>
          <a:prstGeom prst="rect">
            <a:avLst/>
          </a:prstGeom>
        </p:spPr>
      </p:pic>
      <p:sp>
        <p:nvSpPr>
          <p:cNvPr id="142" name="말풍선: 타원형 141">
            <a:extLst>
              <a:ext uri="{FF2B5EF4-FFF2-40B4-BE49-F238E27FC236}">
                <a16:creationId xmlns:a16="http://schemas.microsoft.com/office/drawing/2014/main" id="{331878DC-225C-4696-9E05-257FD8E6CF9D}"/>
              </a:ext>
            </a:extLst>
          </p:cNvPr>
          <p:cNvSpPr/>
          <p:nvPr/>
        </p:nvSpPr>
        <p:spPr>
          <a:xfrm>
            <a:off x="9547388" y="2417999"/>
            <a:ext cx="2502060" cy="877436"/>
          </a:xfrm>
          <a:prstGeom prst="wedgeEllipseCallout">
            <a:avLst>
              <a:gd name="adj1" fmla="val -26750"/>
              <a:gd name="adj2" fmla="val 7441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 놀러가자</a:t>
            </a:r>
            <a:r>
              <a:rPr lang="en-US" altLang="ko-KR" dirty="0"/>
              <a:t>~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E9E7A1-0149-4BFF-8BD2-91AE499DE6B8}"/>
              </a:ext>
            </a:extLst>
          </p:cNvPr>
          <p:cNvGrpSpPr/>
          <p:nvPr/>
        </p:nvGrpSpPr>
        <p:grpSpPr>
          <a:xfrm>
            <a:off x="1214632" y="4525704"/>
            <a:ext cx="2051421" cy="1810517"/>
            <a:chOff x="1101082" y="4355150"/>
            <a:chExt cx="2011943" cy="195279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2F71729-00F8-42FC-B334-56B5B6D562D4}"/>
                </a:ext>
              </a:extLst>
            </p:cNvPr>
            <p:cNvGrpSpPr/>
            <p:nvPr/>
          </p:nvGrpSpPr>
          <p:grpSpPr>
            <a:xfrm>
              <a:off x="1198622" y="4355150"/>
              <a:ext cx="1914403" cy="1095103"/>
              <a:chOff x="7112821" y="1492040"/>
              <a:chExt cx="1914403" cy="1095103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10F1C87-B1A9-4311-B297-B188F107251F}"/>
                  </a:ext>
                </a:extLst>
              </p:cNvPr>
              <p:cNvSpPr/>
              <p:nvPr/>
            </p:nvSpPr>
            <p:spPr>
              <a:xfrm>
                <a:off x="7112821" y="1492040"/>
                <a:ext cx="801330" cy="1095103"/>
              </a:xfrm>
              <a:prstGeom prst="ellipse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B0ACCB7-B964-4020-ACD1-CCF5C854EEE0}"/>
                  </a:ext>
                </a:extLst>
              </p:cNvPr>
              <p:cNvSpPr/>
              <p:nvPr/>
            </p:nvSpPr>
            <p:spPr>
              <a:xfrm>
                <a:off x="8004708" y="1492040"/>
                <a:ext cx="130629" cy="1095103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3A1D9A-3811-4469-9579-DAF096683D29}"/>
                  </a:ext>
                </a:extLst>
              </p:cNvPr>
              <p:cNvSpPr txBox="1"/>
              <p:nvPr/>
            </p:nvSpPr>
            <p:spPr>
              <a:xfrm>
                <a:off x="8110841" y="1753687"/>
                <a:ext cx="9163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놀러</a:t>
                </a:r>
                <a:endPara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가자</a:t>
                </a: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7857E00-0E51-42CE-B877-32F1DCFE5572}"/>
                  </a:ext>
                </a:extLst>
              </p:cNvPr>
              <p:cNvSpPr/>
              <p:nvPr/>
            </p:nvSpPr>
            <p:spPr>
              <a:xfrm>
                <a:off x="7196371" y="1665815"/>
                <a:ext cx="637359" cy="7811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\</a:t>
                </a:r>
                <a:endParaRPr lang="ko-KR" altLang="en-US" dirty="0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71895D9D-FAD1-4B71-97DD-3096FD74799A}"/>
                  </a:ext>
                </a:extLst>
              </p:cNvPr>
              <p:cNvGrpSpPr/>
              <p:nvPr/>
            </p:nvGrpSpPr>
            <p:grpSpPr>
              <a:xfrm>
                <a:off x="8106449" y="2307761"/>
                <a:ext cx="570158" cy="144585"/>
                <a:chOff x="4596579" y="1563190"/>
                <a:chExt cx="1751248" cy="135687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0D9166C-5D1A-48ED-833E-590011F6D190}"/>
                    </a:ext>
                  </a:extLst>
                </p:cNvPr>
                <p:cNvSpPr/>
                <p:nvPr/>
              </p:nvSpPr>
              <p:spPr>
                <a:xfrm rot="5400000">
                  <a:off x="5446489" y="792481"/>
                  <a:ext cx="130629" cy="1672047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A9506E1-3242-431B-B559-E892056DD0B6}"/>
                    </a:ext>
                  </a:extLst>
                </p:cNvPr>
                <p:cNvSpPr/>
                <p:nvPr/>
              </p:nvSpPr>
              <p:spPr>
                <a:xfrm rot="5400000">
                  <a:off x="5404775" y="898302"/>
                  <a:ext cx="81111" cy="1520040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9FD3B7D7-1E13-49D2-BEBE-50823E8F3184}"/>
                    </a:ext>
                  </a:extLst>
                </p:cNvPr>
                <p:cNvSpPr/>
                <p:nvPr/>
              </p:nvSpPr>
              <p:spPr>
                <a:xfrm rot="5400000">
                  <a:off x="5316043" y="865369"/>
                  <a:ext cx="81111" cy="1520039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98AA52AB-8076-4A87-928B-24055CC811D2}"/>
                  </a:ext>
                </a:extLst>
              </p:cNvPr>
              <p:cNvGrpSpPr/>
              <p:nvPr/>
            </p:nvGrpSpPr>
            <p:grpSpPr>
              <a:xfrm>
                <a:off x="7341523" y="1864060"/>
                <a:ext cx="375633" cy="91440"/>
                <a:chOff x="7252523" y="1862519"/>
                <a:chExt cx="375633" cy="91440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7885E542-2626-4270-9DD9-39BB05A1BDB1}"/>
                    </a:ext>
                  </a:extLst>
                </p:cNvPr>
                <p:cNvSpPr/>
                <p:nvPr/>
              </p:nvSpPr>
              <p:spPr>
                <a:xfrm>
                  <a:off x="72525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3B42C60-974B-4C96-A098-1A366241235C}"/>
                    </a:ext>
                  </a:extLst>
                </p:cNvPr>
                <p:cNvSpPr/>
                <p:nvPr/>
              </p:nvSpPr>
              <p:spPr>
                <a:xfrm>
                  <a:off x="75478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AABD111-E319-4E49-867A-7B568828EA12}"/>
                  </a:ext>
                </a:extLst>
              </p:cNvPr>
              <p:cNvGrpSpPr/>
              <p:nvPr/>
            </p:nvGrpSpPr>
            <p:grpSpPr>
              <a:xfrm>
                <a:off x="8098482" y="1633596"/>
                <a:ext cx="590410" cy="144586"/>
                <a:chOff x="4572108" y="1563189"/>
                <a:chExt cx="1813452" cy="135688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9CFD74EB-D37B-4FC3-AEFB-77C4DA0E9E9B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45FF88E1-51FA-4769-9C97-74281B94454A}"/>
                    </a:ext>
                  </a:extLst>
                </p:cNvPr>
                <p:cNvSpPr/>
                <p:nvPr/>
              </p:nvSpPr>
              <p:spPr>
                <a:xfrm rot="5400000">
                  <a:off x="5291572" y="898302"/>
                  <a:ext cx="81111" cy="1520039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5F8285DC-CC8A-428D-B875-8F2F79ACD4DD}"/>
                    </a:ext>
                  </a:extLst>
                </p:cNvPr>
                <p:cNvSpPr/>
                <p:nvPr/>
              </p:nvSpPr>
              <p:spPr>
                <a:xfrm rot="5400000">
                  <a:off x="5391510" y="865366"/>
                  <a:ext cx="81111" cy="1520043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현 105">
                <a:extLst>
                  <a:ext uri="{FF2B5EF4-FFF2-40B4-BE49-F238E27FC236}">
                    <a16:creationId xmlns:a16="http://schemas.microsoft.com/office/drawing/2014/main" id="{9DCF645C-A7AC-43F9-BD31-7A0892571BA1}"/>
                  </a:ext>
                </a:extLst>
              </p:cNvPr>
              <p:cNvSpPr/>
              <p:nvPr/>
            </p:nvSpPr>
            <p:spPr>
              <a:xfrm rot="16670631">
                <a:off x="7361409" y="2135989"/>
                <a:ext cx="384231" cy="119187"/>
              </a:xfrm>
              <a:prstGeom prst="chord">
                <a:avLst>
                  <a:gd name="adj1" fmla="val 4608380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889F1D-0026-4724-A08E-03117D3A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65" b="94203" l="9769" r="89717">
                          <a14:foregroundMark x1="61183" y1="76812" x2="57069" y2="82029"/>
                          <a14:foregroundMark x1="66324" y1="77971" x2="57069" y2="83478"/>
                          <a14:foregroundMark x1="68380" y1="78841" x2="63753" y2="86377"/>
                          <a14:foregroundMark x1="72751" y1="80000" x2="66581" y2="84638"/>
                          <a14:foregroundMark x1="76607" y1="79420" x2="69409" y2="90145"/>
                          <a14:foregroundMark x1="79692" y1="81449" x2="70437" y2="92174"/>
                          <a14:foregroundMark x1="70437" y1="92174" x2="65039" y2="94203"/>
                          <a14:foregroundMark x1="56298" y1="75652" x2="52442" y2="823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1082" y="4635899"/>
              <a:ext cx="1063546" cy="167204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E2FB-17F8-419E-8E87-641E79F22F62}"/>
              </a:ext>
            </a:extLst>
          </p:cNvPr>
          <p:cNvGrpSpPr/>
          <p:nvPr/>
        </p:nvGrpSpPr>
        <p:grpSpPr>
          <a:xfrm>
            <a:off x="5554568" y="4188582"/>
            <a:ext cx="1914403" cy="1564487"/>
            <a:chOff x="4459747" y="4797464"/>
            <a:chExt cx="1914403" cy="1564487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226B1DB-649C-46EC-9AA7-67C618FB327A}"/>
                </a:ext>
              </a:extLst>
            </p:cNvPr>
            <p:cNvGrpSpPr/>
            <p:nvPr/>
          </p:nvGrpSpPr>
          <p:grpSpPr>
            <a:xfrm>
              <a:off x="4459747" y="5266848"/>
              <a:ext cx="1914403" cy="1095103"/>
              <a:chOff x="7112821" y="1492040"/>
              <a:chExt cx="1914403" cy="1095103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61FE05A-37C1-4255-B006-F35B8BB9F583}"/>
                  </a:ext>
                </a:extLst>
              </p:cNvPr>
              <p:cNvSpPr/>
              <p:nvPr/>
            </p:nvSpPr>
            <p:spPr>
              <a:xfrm>
                <a:off x="7112821" y="1492040"/>
                <a:ext cx="801330" cy="1095103"/>
              </a:xfrm>
              <a:prstGeom prst="ellipse">
                <a:avLst/>
              </a:prstGeom>
              <a:solidFill>
                <a:srgbClr val="FFFF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8F129AB-6C58-444C-906C-F3DD1C40A42F}"/>
                  </a:ext>
                </a:extLst>
              </p:cNvPr>
              <p:cNvSpPr/>
              <p:nvPr/>
            </p:nvSpPr>
            <p:spPr>
              <a:xfrm>
                <a:off x="8004708" y="1492040"/>
                <a:ext cx="130629" cy="1095103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79063AC-0A0C-481D-B7B7-F2DDB3F767F1}"/>
                  </a:ext>
                </a:extLst>
              </p:cNvPr>
              <p:cNvSpPr txBox="1"/>
              <p:nvPr/>
            </p:nvSpPr>
            <p:spPr>
              <a:xfrm>
                <a:off x="8110841" y="1753687"/>
                <a:ext cx="9163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놀러</a:t>
                </a:r>
                <a:endPara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가자</a:t>
                </a: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866143-DFF3-4A89-9105-062E5BC51CAA}"/>
                  </a:ext>
                </a:extLst>
              </p:cNvPr>
              <p:cNvSpPr/>
              <p:nvPr/>
            </p:nvSpPr>
            <p:spPr>
              <a:xfrm>
                <a:off x="7196371" y="1665815"/>
                <a:ext cx="637359" cy="7811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\</a:t>
                </a:r>
                <a:endParaRPr lang="ko-KR" altLang="en-US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9D0729E9-C5D7-4A92-8917-7C214EE7359C}"/>
                  </a:ext>
                </a:extLst>
              </p:cNvPr>
              <p:cNvGrpSpPr/>
              <p:nvPr/>
            </p:nvGrpSpPr>
            <p:grpSpPr>
              <a:xfrm>
                <a:off x="8135337" y="2307756"/>
                <a:ext cx="553554" cy="139195"/>
                <a:chOff x="4685311" y="1563189"/>
                <a:chExt cx="1700249" cy="130629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9B0E04F-1486-418D-943F-AE32A5156D3C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868D82A-0ACE-42ED-A382-1BF9D2AD2836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E8B47EDC-F59B-45DA-BC08-575C5008FF7B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4115EA2-1071-4C9B-87AB-70682A547CC8}"/>
                  </a:ext>
                </a:extLst>
              </p:cNvPr>
              <p:cNvGrpSpPr/>
              <p:nvPr/>
            </p:nvGrpSpPr>
            <p:grpSpPr>
              <a:xfrm>
                <a:off x="7341523" y="1864060"/>
                <a:ext cx="375633" cy="91440"/>
                <a:chOff x="7252523" y="1862519"/>
                <a:chExt cx="375633" cy="91440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6704758-6E74-4C5A-9890-8B241274453F}"/>
                    </a:ext>
                  </a:extLst>
                </p:cNvPr>
                <p:cNvSpPr/>
                <p:nvPr/>
              </p:nvSpPr>
              <p:spPr>
                <a:xfrm>
                  <a:off x="72525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A879612F-A5AE-4A5D-AC4A-44A24F6250A6}"/>
                    </a:ext>
                  </a:extLst>
                </p:cNvPr>
                <p:cNvSpPr/>
                <p:nvPr/>
              </p:nvSpPr>
              <p:spPr>
                <a:xfrm>
                  <a:off x="7547823" y="1862519"/>
                  <a:ext cx="80333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FDAFC63-BF88-4C5B-BE48-FBF0DAE7EC97}"/>
                  </a:ext>
                </a:extLst>
              </p:cNvPr>
              <p:cNvGrpSpPr/>
              <p:nvPr/>
            </p:nvGrpSpPr>
            <p:grpSpPr>
              <a:xfrm>
                <a:off x="8135337" y="1633593"/>
                <a:ext cx="553554" cy="139195"/>
                <a:chOff x="4685311" y="1563189"/>
                <a:chExt cx="1700249" cy="130629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B3734F71-6579-4146-A2AE-B38BDC8C1D63}"/>
                    </a:ext>
                  </a:extLst>
                </p:cNvPr>
                <p:cNvSpPr/>
                <p:nvPr/>
              </p:nvSpPr>
              <p:spPr>
                <a:xfrm rot="5400000">
                  <a:off x="5484222" y="792481"/>
                  <a:ext cx="130629" cy="1672046"/>
                </a:xfrm>
                <a:prstGeom prst="rect">
                  <a:avLst/>
                </a:prstGeom>
                <a:solidFill>
                  <a:srgbClr val="FFFF7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5628783A-CE0A-4787-BE53-DAEE544573C4}"/>
                    </a:ext>
                  </a:extLst>
                </p:cNvPr>
                <p:cNvSpPr/>
                <p:nvPr/>
              </p:nvSpPr>
              <p:spPr>
                <a:xfrm rot="5400000">
                  <a:off x="5404776" y="885623"/>
                  <a:ext cx="81111" cy="1520041"/>
                </a:xfrm>
                <a:prstGeom prst="rect">
                  <a:avLst/>
                </a:prstGeom>
                <a:solidFill>
                  <a:srgbClr val="FFFF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A762FCD9-8782-4685-98B1-AADF0E6FC8A7}"/>
                    </a:ext>
                  </a:extLst>
                </p:cNvPr>
                <p:cNvSpPr/>
                <p:nvPr/>
              </p:nvSpPr>
              <p:spPr>
                <a:xfrm rot="5400000">
                  <a:off x="5429245" y="852688"/>
                  <a:ext cx="81111" cy="1520042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현 107">
                <a:extLst>
                  <a:ext uri="{FF2B5EF4-FFF2-40B4-BE49-F238E27FC236}">
                    <a16:creationId xmlns:a16="http://schemas.microsoft.com/office/drawing/2014/main" id="{6FE4AB1B-E1B1-4173-AEAC-19D27BAB3EF4}"/>
                  </a:ext>
                </a:extLst>
              </p:cNvPr>
              <p:cNvSpPr/>
              <p:nvPr/>
            </p:nvSpPr>
            <p:spPr>
              <a:xfrm rot="16670631">
                <a:off x="7322961" y="2070218"/>
                <a:ext cx="384231" cy="119187"/>
              </a:xfrm>
              <a:prstGeom prst="chord">
                <a:avLst>
                  <a:gd name="adj1" fmla="val 4608380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단풍잎 단색으로 채워진">
              <a:extLst>
                <a:ext uri="{FF2B5EF4-FFF2-40B4-BE49-F238E27FC236}">
                  <a16:creationId xmlns:a16="http://schemas.microsoft.com/office/drawing/2014/main" id="{70F19643-3DCF-422F-8E35-150BA341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68024" y="4797464"/>
              <a:ext cx="584775" cy="584775"/>
            </a:xfrm>
            <a:prstGeom prst="rect">
              <a:avLst/>
            </a:prstGeom>
          </p:spPr>
        </p:pic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C827365-F265-4538-A5CC-766962BC4F71}"/>
                </a:ext>
              </a:extLst>
            </p:cNvPr>
            <p:cNvSpPr/>
            <p:nvPr/>
          </p:nvSpPr>
          <p:spPr>
            <a:xfrm rot="16654277">
              <a:off x="4828056" y="5821783"/>
              <a:ext cx="205287" cy="165677"/>
            </a:xfrm>
            <a:custGeom>
              <a:avLst/>
              <a:gdLst>
                <a:gd name="connsiteX0" fmla="*/ 322217 w 377199"/>
                <a:gd name="connsiteY0" fmla="*/ 0 h 1298064"/>
                <a:gd name="connsiteX1" fmla="*/ 304800 w 377199"/>
                <a:gd name="connsiteY1" fmla="*/ 165463 h 1298064"/>
                <a:gd name="connsiteX2" fmla="*/ 156754 w 377199"/>
                <a:gd name="connsiteY2" fmla="*/ 461554 h 1298064"/>
                <a:gd name="connsiteX3" fmla="*/ 78377 w 377199"/>
                <a:gd name="connsiteY3" fmla="*/ 644434 h 1298064"/>
                <a:gd name="connsiteX4" fmla="*/ 43543 w 377199"/>
                <a:gd name="connsiteY4" fmla="*/ 818606 h 1298064"/>
                <a:gd name="connsiteX5" fmla="*/ 26126 w 377199"/>
                <a:gd name="connsiteY5" fmla="*/ 984069 h 1298064"/>
                <a:gd name="connsiteX6" fmla="*/ 0 w 377199"/>
                <a:gd name="connsiteY6" fmla="*/ 1219200 h 1298064"/>
                <a:gd name="connsiteX7" fmla="*/ 78377 w 377199"/>
                <a:gd name="connsiteY7" fmla="*/ 1297577 h 1298064"/>
                <a:gd name="connsiteX8" fmla="*/ 148046 w 377199"/>
                <a:gd name="connsiteY8" fmla="*/ 1193074 h 1298064"/>
                <a:gd name="connsiteX9" fmla="*/ 174171 w 377199"/>
                <a:gd name="connsiteY9" fmla="*/ 1105989 h 1298064"/>
                <a:gd name="connsiteX10" fmla="*/ 200297 w 377199"/>
                <a:gd name="connsiteY10" fmla="*/ 1027611 h 1298064"/>
                <a:gd name="connsiteX11" fmla="*/ 243840 w 377199"/>
                <a:gd name="connsiteY11" fmla="*/ 914400 h 1298064"/>
                <a:gd name="connsiteX12" fmla="*/ 287383 w 377199"/>
                <a:gd name="connsiteY12" fmla="*/ 757646 h 1298064"/>
                <a:gd name="connsiteX13" fmla="*/ 313508 w 377199"/>
                <a:gd name="connsiteY13" fmla="*/ 635726 h 1298064"/>
                <a:gd name="connsiteX14" fmla="*/ 357051 w 377199"/>
                <a:gd name="connsiteY14" fmla="*/ 409303 h 1298064"/>
                <a:gd name="connsiteX15" fmla="*/ 374468 w 377199"/>
                <a:gd name="connsiteY15" fmla="*/ 287383 h 1298064"/>
                <a:gd name="connsiteX16" fmla="*/ 348343 w 377199"/>
                <a:gd name="connsiteY16" fmla="*/ 60960 h 1298064"/>
                <a:gd name="connsiteX17" fmla="*/ 322217 w 377199"/>
                <a:gd name="connsiteY17" fmla="*/ 34834 h 1298064"/>
                <a:gd name="connsiteX18" fmla="*/ 322217 w 377199"/>
                <a:gd name="connsiteY18" fmla="*/ 0 h 129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7199" h="1298064">
                  <a:moveTo>
                    <a:pt x="322217" y="0"/>
                  </a:moveTo>
                  <a:cubicBezTo>
                    <a:pt x="316411" y="55154"/>
                    <a:pt x="318251" y="111660"/>
                    <a:pt x="304800" y="165463"/>
                  </a:cubicBezTo>
                  <a:cubicBezTo>
                    <a:pt x="271105" y="300242"/>
                    <a:pt x="218263" y="338536"/>
                    <a:pt x="156754" y="461554"/>
                  </a:cubicBezTo>
                  <a:cubicBezTo>
                    <a:pt x="127094" y="520875"/>
                    <a:pt x="104503" y="583474"/>
                    <a:pt x="78377" y="644434"/>
                  </a:cubicBezTo>
                  <a:cubicBezTo>
                    <a:pt x="66766" y="702491"/>
                    <a:pt x="52546" y="760087"/>
                    <a:pt x="43543" y="818606"/>
                  </a:cubicBezTo>
                  <a:cubicBezTo>
                    <a:pt x="35110" y="873420"/>
                    <a:pt x="32606" y="928990"/>
                    <a:pt x="26126" y="984069"/>
                  </a:cubicBezTo>
                  <a:cubicBezTo>
                    <a:pt x="-2208" y="1224904"/>
                    <a:pt x="17366" y="1010796"/>
                    <a:pt x="0" y="1219200"/>
                  </a:cubicBezTo>
                  <a:cubicBezTo>
                    <a:pt x="26126" y="1245326"/>
                    <a:pt x="41992" y="1303998"/>
                    <a:pt x="78377" y="1297577"/>
                  </a:cubicBezTo>
                  <a:cubicBezTo>
                    <a:pt x="119606" y="1290301"/>
                    <a:pt x="129323" y="1230520"/>
                    <a:pt x="148046" y="1193074"/>
                  </a:cubicBezTo>
                  <a:cubicBezTo>
                    <a:pt x="161599" y="1165967"/>
                    <a:pt x="165045" y="1134889"/>
                    <a:pt x="174171" y="1105989"/>
                  </a:cubicBezTo>
                  <a:cubicBezTo>
                    <a:pt x="182464" y="1079728"/>
                    <a:pt x="190886" y="1053492"/>
                    <a:pt x="200297" y="1027611"/>
                  </a:cubicBezTo>
                  <a:cubicBezTo>
                    <a:pt x="214114" y="989613"/>
                    <a:pt x="235911" y="954047"/>
                    <a:pt x="243840" y="914400"/>
                  </a:cubicBezTo>
                  <a:cubicBezTo>
                    <a:pt x="266121" y="802994"/>
                    <a:pt x="250862" y="855033"/>
                    <a:pt x="287383" y="757646"/>
                  </a:cubicBezTo>
                  <a:cubicBezTo>
                    <a:pt x="303949" y="625105"/>
                    <a:pt x="284312" y="745209"/>
                    <a:pt x="313508" y="635726"/>
                  </a:cubicBezTo>
                  <a:cubicBezTo>
                    <a:pt x="328528" y="579402"/>
                    <a:pt x="351120" y="450819"/>
                    <a:pt x="357051" y="409303"/>
                  </a:cubicBezTo>
                  <a:lnTo>
                    <a:pt x="374468" y="287383"/>
                  </a:lnTo>
                  <a:cubicBezTo>
                    <a:pt x="371769" y="228000"/>
                    <a:pt x="393010" y="123494"/>
                    <a:pt x="348343" y="60960"/>
                  </a:cubicBezTo>
                  <a:cubicBezTo>
                    <a:pt x="341185" y="50938"/>
                    <a:pt x="330926" y="43543"/>
                    <a:pt x="322217" y="34834"/>
                  </a:cubicBezTo>
                  <a:lnTo>
                    <a:pt x="322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6BF54D8-403D-4E13-8391-95A80726362A}"/>
              </a:ext>
            </a:extLst>
          </p:cNvPr>
          <p:cNvGrpSpPr/>
          <p:nvPr/>
        </p:nvGrpSpPr>
        <p:grpSpPr>
          <a:xfrm>
            <a:off x="3477247" y="4677551"/>
            <a:ext cx="1946865" cy="1095103"/>
            <a:chOff x="7112821" y="1492040"/>
            <a:chExt cx="1946865" cy="1095103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CCCD693A-C9B6-432F-9F09-5CAC0F2309B7}"/>
                </a:ext>
              </a:extLst>
            </p:cNvPr>
            <p:cNvSpPr/>
            <p:nvPr/>
          </p:nvSpPr>
          <p:spPr>
            <a:xfrm>
              <a:off x="7112821" y="1492040"/>
              <a:ext cx="801330" cy="1095103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10BBE82-91BB-42D3-A85D-B2B734DB5D6A}"/>
                </a:ext>
              </a:extLst>
            </p:cNvPr>
            <p:cNvSpPr/>
            <p:nvPr/>
          </p:nvSpPr>
          <p:spPr>
            <a:xfrm>
              <a:off x="8004708" y="1492040"/>
              <a:ext cx="130629" cy="1095103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12D395F-A5BB-4756-903E-C1A29031972F}"/>
                </a:ext>
              </a:extLst>
            </p:cNvPr>
            <p:cNvSpPr txBox="1"/>
            <p:nvPr/>
          </p:nvSpPr>
          <p:spPr>
            <a:xfrm>
              <a:off x="8143303" y="1762590"/>
              <a:ext cx="91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284271B-C588-435E-8831-C01CBC65499D}"/>
                </a:ext>
              </a:extLst>
            </p:cNvPr>
            <p:cNvSpPr/>
            <p:nvPr/>
          </p:nvSpPr>
          <p:spPr>
            <a:xfrm>
              <a:off x="7196371" y="1665815"/>
              <a:ext cx="637359" cy="781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52E3928E-1B9E-4637-B9C5-9903E5DF2E64}"/>
                </a:ext>
              </a:extLst>
            </p:cNvPr>
            <p:cNvGrpSpPr/>
            <p:nvPr/>
          </p:nvGrpSpPr>
          <p:grpSpPr>
            <a:xfrm>
              <a:off x="8092170" y="2307749"/>
              <a:ext cx="596720" cy="144453"/>
              <a:chOff x="4552725" y="1563189"/>
              <a:chExt cx="1832835" cy="135564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C0F6F15-A2C4-4DF1-9346-A9B1B319D715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733D1B01-2CE6-4086-A2FC-725BFD8E2BB4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115AF834-DFA3-45D1-90EB-3E264B46D532}"/>
                  </a:ext>
                </a:extLst>
              </p:cNvPr>
              <p:cNvSpPr/>
              <p:nvPr/>
            </p:nvSpPr>
            <p:spPr>
              <a:xfrm rot="5400000">
                <a:off x="5275349" y="864439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F6FC7BA-A2CC-4F35-B2B8-C6BD594E7F5C}"/>
                  </a:ext>
                </a:extLst>
              </p:cNvPr>
              <p:cNvSpPr/>
              <p:nvPr/>
            </p:nvSpPr>
            <p:spPr>
              <a:xfrm rot="5400000">
                <a:off x="5272191" y="898176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38E092D3-DDBA-4370-A797-228F41A1A465}"/>
                </a:ext>
              </a:extLst>
            </p:cNvPr>
            <p:cNvGrpSpPr/>
            <p:nvPr/>
          </p:nvGrpSpPr>
          <p:grpSpPr>
            <a:xfrm>
              <a:off x="7341523" y="1826482"/>
              <a:ext cx="375633" cy="91440"/>
              <a:chOff x="7252523" y="1824941"/>
              <a:chExt cx="375633" cy="91440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6C10567E-6557-430F-B844-9F4E6B858875}"/>
                  </a:ext>
                </a:extLst>
              </p:cNvPr>
              <p:cNvSpPr/>
              <p:nvPr/>
            </p:nvSpPr>
            <p:spPr>
              <a:xfrm>
                <a:off x="7252523" y="1824941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98422C43-D7F0-4205-841E-431D067AEE1A}"/>
                  </a:ext>
                </a:extLst>
              </p:cNvPr>
              <p:cNvSpPr/>
              <p:nvPr/>
            </p:nvSpPr>
            <p:spPr>
              <a:xfrm>
                <a:off x="7547823" y="1824941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2877C5B-1BE3-4604-9F90-923C70BC794C}"/>
                </a:ext>
              </a:extLst>
            </p:cNvPr>
            <p:cNvGrpSpPr/>
            <p:nvPr/>
          </p:nvGrpSpPr>
          <p:grpSpPr>
            <a:xfrm>
              <a:off x="8093106" y="1633588"/>
              <a:ext cx="595785" cy="145572"/>
              <a:chOff x="4555598" y="1563189"/>
              <a:chExt cx="1829962" cy="13661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AC62F7B-24B2-43A9-840C-3F8C4B57144C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661AC45-CD96-4C4B-9737-BCD2ECE2B47E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A8307D5-430A-4A64-8BDF-4A5628F8B2D8}"/>
                  </a:ext>
                </a:extLst>
              </p:cNvPr>
              <p:cNvSpPr/>
              <p:nvPr/>
            </p:nvSpPr>
            <p:spPr>
              <a:xfrm rot="5400000">
                <a:off x="5352297" y="864440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DF54C24-4E0D-498D-8CF5-862DD668166F}"/>
                  </a:ext>
                </a:extLst>
              </p:cNvPr>
              <p:cNvSpPr/>
              <p:nvPr/>
            </p:nvSpPr>
            <p:spPr>
              <a:xfrm rot="5400000">
                <a:off x="5275064" y="899226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1" name="현 140">
              <a:extLst>
                <a:ext uri="{FF2B5EF4-FFF2-40B4-BE49-F238E27FC236}">
                  <a16:creationId xmlns:a16="http://schemas.microsoft.com/office/drawing/2014/main" id="{CA5BFB34-9C20-4425-8B35-AE0E1E15A28B}"/>
                </a:ext>
              </a:extLst>
            </p:cNvPr>
            <p:cNvSpPr/>
            <p:nvPr/>
          </p:nvSpPr>
          <p:spPr>
            <a:xfrm rot="16670631">
              <a:off x="7356164" y="2044253"/>
              <a:ext cx="384231" cy="119187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" name="그래픽 142" descr="선글라스 단색으로 채워진">
              <a:extLst>
                <a:ext uri="{FF2B5EF4-FFF2-40B4-BE49-F238E27FC236}">
                  <a16:creationId xmlns:a16="http://schemas.microsoft.com/office/drawing/2014/main" id="{CB32092E-920C-416D-B426-3110B547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12964" y="1658756"/>
              <a:ext cx="626485" cy="626485"/>
            </a:xfrm>
            <a:prstGeom prst="rect">
              <a:avLst/>
            </a:prstGeom>
          </p:spPr>
        </p:pic>
      </p:grp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EFF64C36-E965-469F-99F9-D9F47FA37D63}"/>
              </a:ext>
            </a:extLst>
          </p:cNvPr>
          <p:cNvSpPr/>
          <p:nvPr/>
        </p:nvSpPr>
        <p:spPr>
          <a:xfrm>
            <a:off x="6301892" y="704283"/>
            <a:ext cx="291986" cy="332481"/>
          </a:xfrm>
          <a:custGeom>
            <a:avLst/>
            <a:gdLst>
              <a:gd name="connsiteX0" fmla="*/ 515734 w 753516"/>
              <a:gd name="connsiteY0" fmla="*/ 1254034 h 1254034"/>
              <a:gd name="connsiteX1" fmla="*/ 507025 w 753516"/>
              <a:gd name="connsiteY1" fmla="*/ 1201783 h 1254034"/>
              <a:gd name="connsiteX2" fmla="*/ 480899 w 753516"/>
              <a:gd name="connsiteY2" fmla="*/ 696686 h 1254034"/>
              <a:gd name="connsiteX3" fmla="*/ 454774 w 753516"/>
              <a:gd name="connsiteY3" fmla="*/ 487680 h 1254034"/>
              <a:gd name="connsiteX4" fmla="*/ 533151 w 753516"/>
              <a:gd name="connsiteY4" fmla="*/ 69668 h 1254034"/>
              <a:gd name="connsiteX5" fmla="*/ 620236 w 753516"/>
              <a:gd name="connsiteY5" fmla="*/ 17417 h 1254034"/>
              <a:gd name="connsiteX6" fmla="*/ 672488 w 753516"/>
              <a:gd name="connsiteY6" fmla="*/ 0 h 1254034"/>
              <a:gd name="connsiteX7" fmla="*/ 750865 w 753516"/>
              <a:gd name="connsiteY7" fmla="*/ 52251 h 1254034"/>
              <a:gd name="connsiteX8" fmla="*/ 716031 w 753516"/>
              <a:gd name="connsiteY8" fmla="*/ 217714 h 1254034"/>
              <a:gd name="connsiteX9" fmla="*/ 681196 w 753516"/>
              <a:gd name="connsiteY9" fmla="*/ 235131 h 1254034"/>
              <a:gd name="connsiteX10" fmla="*/ 646362 w 753516"/>
              <a:gd name="connsiteY10" fmla="*/ 261257 h 1254034"/>
              <a:gd name="connsiteX11" fmla="*/ 550568 w 753516"/>
              <a:gd name="connsiteY11" fmla="*/ 313508 h 1254034"/>
              <a:gd name="connsiteX12" fmla="*/ 515734 w 753516"/>
              <a:gd name="connsiteY12" fmla="*/ 322217 h 1254034"/>
              <a:gd name="connsiteX13" fmla="*/ 463482 w 753516"/>
              <a:gd name="connsiteY13" fmla="*/ 348343 h 1254034"/>
              <a:gd name="connsiteX14" fmla="*/ 332854 w 753516"/>
              <a:gd name="connsiteY14" fmla="*/ 243840 h 1254034"/>
              <a:gd name="connsiteX15" fmla="*/ 193516 w 753516"/>
              <a:gd name="connsiteY15" fmla="*/ 174171 h 1254034"/>
              <a:gd name="connsiteX16" fmla="*/ 97722 w 753516"/>
              <a:gd name="connsiteY16" fmla="*/ 182880 h 1254034"/>
              <a:gd name="connsiteX17" fmla="*/ 10636 w 753516"/>
              <a:gd name="connsiteY17" fmla="*/ 296091 h 1254034"/>
              <a:gd name="connsiteX18" fmla="*/ 19345 w 753516"/>
              <a:gd name="connsiteY18" fmla="*/ 435428 h 1254034"/>
              <a:gd name="connsiteX19" fmla="*/ 106431 w 753516"/>
              <a:gd name="connsiteY19" fmla="*/ 444137 h 1254034"/>
              <a:gd name="connsiteX20" fmla="*/ 271894 w 753516"/>
              <a:gd name="connsiteY20" fmla="*/ 426720 h 1254034"/>
              <a:gd name="connsiteX21" fmla="*/ 341562 w 753516"/>
              <a:gd name="connsiteY21" fmla="*/ 383177 h 1254034"/>
              <a:gd name="connsiteX22" fmla="*/ 376396 w 753516"/>
              <a:gd name="connsiteY22" fmla="*/ 374468 h 1254034"/>
              <a:gd name="connsiteX23" fmla="*/ 489608 w 753516"/>
              <a:gd name="connsiteY23" fmla="*/ 357051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3516" h="1254034">
                <a:moveTo>
                  <a:pt x="515734" y="1254034"/>
                </a:moveTo>
                <a:cubicBezTo>
                  <a:pt x="512831" y="1236617"/>
                  <a:pt x="508975" y="1219332"/>
                  <a:pt x="507025" y="1201783"/>
                </a:cubicBezTo>
                <a:cubicBezTo>
                  <a:pt x="490890" y="1056572"/>
                  <a:pt x="485787" y="778556"/>
                  <a:pt x="480899" y="696686"/>
                </a:cubicBezTo>
                <a:cubicBezTo>
                  <a:pt x="470924" y="529607"/>
                  <a:pt x="481599" y="568161"/>
                  <a:pt x="454774" y="487680"/>
                </a:cubicBezTo>
                <a:cubicBezTo>
                  <a:pt x="463876" y="369354"/>
                  <a:pt x="423289" y="172664"/>
                  <a:pt x="533151" y="69668"/>
                </a:cubicBezTo>
                <a:cubicBezTo>
                  <a:pt x="557848" y="46515"/>
                  <a:pt x="589957" y="32556"/>
                  <a:pt x="620236" y="17417"/>
                </a:cubicBezTo>
                <a:cubicBezTo>
                  <a:pt x="636657" y="9206"/>
                  <a:pt x="655071" y="5806"/>
                  <a:pt x="672488" y="0"/>
                </a:cubicBezTo>
                <a:cubicBezTo>
                  <a:pt x="698614" y="17417"/>
                  <a:pt x="744707" y="21462"/>
                  <a:pt x="750865" y="52251"/>
                </a:cubicBezTo>
                <a:cubicBezTo>
                  <a:pt x="761919" y="107520"/>
                  <a:pt x="736096" y="165043"/>
                  <a:pt x="716031" y="217714"/>
                </a:cubicBezTo>
                <a:cubicBezTo>
                  <a:pt x="711409" y="229846"/>
                  <a:pt x="692205" y="228250"/>
                  <a:pt x="681196" y="235131"/>
                </a:cubicBezTo>
                <a:cubicBezTo>
                  <a:pt x="668888" y="242824"/>
                  <a:pt x="658439" y="253206"/>
                  <a:pt x="646362" y="261257"/>
                </a:cubicBezTo>
                <a:cubicBezTo>
                  <a:pt x="623146" y="276734"/>
                  <a:pt x="575364" y="303590"/>
                  <a:pt x="550568" y="313508"/>
                </a:cubicBezTo>
                <a:cubicBezTo>
                  <a:pt x="539455" y="317953"/>
                  <a:pt x="527345" y="319314"/>
                  <a:pt x="515734" y="322217"/>
                </a:cubicBezTo>
                <a:cubicBezTo>
                  <a:pt x="510431" y="325752"/>
                  <a:pt x="474575" y="352965"/>
                  <a:pt x="463482" y="348343"/>
                </a:cubicBezTo>
                <a:cubicBezTo>
                  <a:pt x="376480" y="312092"/>
                  <a:pt x="397997" y="295023"/>
                  <a:pt x="332854" y="243840"/>
                </a:cubicBezTo>
                <a:cubicBezTo>
                  <a:pt x="277645" y="200461"/>
                  <a:pt x="256683" y="197859"/>
                  <a:pt x="193516" y="174171"/>
                </a:cubicBezTo>
                <a:cubicBezTo>
                  <a:pt x="161585" y="177074"/>
                  <a:pt x="127022" y="169858"/>
                  <a:pt x="97722" y="182880"/>
                </a:cubicBezTo>
                <a:cubicBezTo>
                  <a:pt x="49682" y="204231"/>
                  <a:pt x="31528" y="254308"/>
                  <a:pt x="10636" y="296091"/>
                </a:cubicBezTo>
                <a:cubicBezTo>
                  <a:pt x="4414" y="333428"/>
                  <a:pt x="-13861" y="404989"/>
                  <a:pt x="19345" y="435428"/>
                </a:cubicBezTo>
                <a:cubicBezTo>
                  <a:pt x="40850" y="455141"/>
                  <a:pt x="77402" y="441234"/>
                  <a:pt x="106431" y="444137"/>
                </a:cubicBezTo>
                <a:cubicBezTo>
                  <a:pt x="122464" y="442904"/>
                  <a:pt x="235858" y="437530"/>
                  <a:pt x="271894" y="426720"/>
                </a:cubicBezTo>
                <a:cubicBezTo>
                  <a:pt x="322448" y="411554"/>
                  <a:pt x="293281" y="407318"/>
                  <a:pt x="341562" y="383177"/>
                </a:cubicBezTo>
                <a:cubicBezTo>
                  <a:pt x="352267" y="377824"/>
                  <a:pt x="364888" y="377756"/>
                  <a:pt x="376396" y="374468"/>
                </a:cubicBezTo>
                <a:cubicBezTo>
                  <a:pt x="443988" y="355156"/>
                  <a:pt x="349565" y="371056"/>
                  <a:pt x="489608" y="357051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모자, 머리장식, 의류, 실내이(가) 표시된 사진&#10;&#10;자동 생성된 설명">
            <a:extLst>
              <a:ext uri="{FF2B5EF4-FFF2-40B4-BE49-F238E27FC236}">
                <a16:creationId xmlns:a16="http://schemas.microsoft.com/office/drawing/2014/main" id="{C7C023E8-49B0-4CC1-A374-B49316ACEB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20695675">
            <a:off x="3368294" y="4376424"/>
            <a:ext cx="927993" cy="52065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385078F-DE1D-409A-BCC4-0BC087C23442}"/>
              </a:ext>
            </a:extLst>
          </p:cNvPr>
          <p:cNvSpPr txBox="1"/>
          <p:nvPr/>
        </p:nvSpPr>
        <p:spPr>
          <a:xfrm>
            <a:off x="9221040" y="172905"/>
            <a:ext cx="2502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그린</a:t>
            </a:r>
          </a:p>
          <a:p>
            <a:r>
              <a:rPr lang="ko-KR" altLang="en-US" dirty="0"/>
              <a:t>#c8f7c5</a:t>
            </a:r>
          </a:p>
          <a:p>
            <a:endParaRPr lang="ko-KR" altLang="en-US" dirty="0"/>
          </a:p>
          <a:p>
            <a:r>
              <a:rPr lang="ko-KR" altLang="en-US" dirty="0"/>
              <a:t>노랑</a:t>
            </a:r>
          </a:p>
          <a:p>
            <a:r>
              <a:rPr lang="ko-KR" altLang="en-US" dirty="0"/>
              <a:t>#ffff7e  </a:t>
            </a:r>
            <a:r>
              <a:rPr lang="en-US" altLang="ko-KR" dirty="0"/>
              <a:t>&lt;-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#fff68f</a:t>
            </a:r>
          </a:p>
          <a:p>
            <a:endParaRPr lang="ko-KR" altLang="en-US" dirty="0"/>
          </a:p>
          <a:p>
            <a:r>
              <a:rPr lang="ko-KR" altLang="en-US" dirty="0"/>
              <a:t>회색</a:t>
            </a:r>
          </a:p>
          <a:p>
            <a:r>
              <a:rPr lang="ko-KR" altLang="en-US" dirty="0"/>
              <a:t>#67809f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6CD67622-08D6-4FCB-B8ED-FFE43B7B4EC8}"/>
              </a:ext>
            </a:extLst>
          </p:cNvPr>
          <p:cNvSpPr/>
          <p:nvPr/>
        </p:nvSpPr>
        <p:spPr>
          <a:xfrm>
            <a:off x="7543806" y="4196111"/>
            <a:ext cx="1866270" cy="1799904"/>
          </a:xfrm>
          <a:custGeom>
            <a:avLst/>
            <a:gdLst>
              <a:gd name="connsiteX0" fmla="*/ 0 w 1866270"/>
              <a:gd name="connsiteY0" fmla="*/ 299990 h 1799904"/>
              <a:gd name="connsiteX1" fmla="*/ 299990 w 1866270"/>
              <a:gd name="connsiteY1" fmla="*/ 0 h 1799904"/>
              <a:gd name="connsiteX2" fmla="*/ 709424 w 1866270"/>
              <a:gd name="connsiteY2" fmla="*/ 0 h 1799904"/>
              <a:gd name="connsiteX3" fmla="*/ 1156846 w 1866270"/>
              <a:gd name="connsiteY3" fmla="*/ 0 h 1799904"/>
              <a:gd name="connsiteX4" fmla="*/ 1566280 w 1866270"/>
              <a:gd name="connsiteY4" fmla="*/ 0 h 1799904"/>
              <a:gd name="connsiteX5" fmla="*/ 1866270 w 1866270"/>
              <a:gd name="connsiteY5" fmla="*/ 299990 h 1799904"/>
              <a:gd name="connsiteX6" fmla="*/ 1866270 w 1866270"/>
              <a:gd name="connsiteY6" fmla="*/ 875954 h 1799904"/>
              <a:gd name="connsiteX7" fmla="*/ 1866270 w 1866270"/>
              <a:gd name="connsiteY7" fmla="*/ 1499914 h 1799904"/>
              <a:gd name="connsiteX8" fmla="*/ 1566280 w 1866270"/>
              <a:gd name="connsiteY8" fmla="*/ 1799904 h 1799904"/>
              <a:gd name="connsiteX9" fmla="*/ 1156846 w 1866270"/>
              <a:gd name="connsiteY9" fmla="*/ 1799904 h 1799904"/>
              <a:gd name="connsiteX10" fmla="*/ 747412 w 1866270"/>
              <a:gd name="connsiteY10" fmla="*/ 1799904 h 1799904"/>
              <a:gd name="connsiteX11" fmla="*/ 299990 w 1866270"/>
              <a:gd name="connsiteY11" fmla="*/ 1799904 h 1799904"/>
              <a:gd name="connsiteX12" fmla="*/ 0 w 1866270"/>
              <a:gd name="connsiteY12" fmla="*/ 1499914 h 1799904"/>
              <a:gd name="connsiteX13" fmla="*/ 0 w 1866270"/>
              <a:gd name="connsiteY13" fmla="*/ 899952 h 1799904"/>
              <a:gd name="connsiteX14" fmla="*/ 0 w 1866270"/>
              <a:gd name="connsiteY14" fmla="*/ 299990 h 179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6270" h="1799904" fill="none" extrusionOk="0">
                <a:moveTo>
                  <a:pt x="0" y="299990"/>
                </a:moveTo>
                <a:cubicBezTo>
                  <a:pt x="11883" y="100878"/>
                  <a:pt x="115588" y="31761"/>
                  <a:pt x="299990" y="0"/>
                </a:cubicBezTo>
                <a:cubicBezTo>
                  <a:pt x="483169" y="-23270"/>
                  <a:pt x="586283" y="20677"/>
                  <a:pt x="709424" y="0"/>
                </a:cubicBezTo>
                <a:cubicBezTo>
                  <a:pt x="832565" y="-20677"/>
                  <a:pt x="1032777" y="23488"/>
                  <a:pt x="1156846" y="0"/>
                </a:cubicBezTo>
                <a:cubicBezTo>
                  <a:pt x="1280915" y="-23488"/>
                  <a:pt x="1389610" y="42636"/>
                  <a:pt x="1566280" y="0"/>
                </a:cubicBezTo>
                <a:cubicBezTo>
                  <a:pt x="1689252" y="-16239"/>
                  <a:pt x="1894682" y="104527"/>
                  <a:pt x="1866270" y="299990"/>
                </a:cubicBezTo>
                <a:cubicBezTo>
                  <a:pt x="1916835" y="452015"/>
                  <a:pt x="1813743" y="645084"/>
                  <a:pt x="1866270" y="875954"/>
                </a:cubicBezTo>
                <a:cubicBezTo>
                  <a:pt x="1918797" y="1106824"/>
                  <a:pt x="1843018" y="1195568"/>
                  <a:pt x="1866270" y="1499914"/>
                </a:cubicBezTo>
                <a:cubicBezTo>
                  <a:pt x="1849995" y="1644425"/>
                  <a:pt x="1720075" y="1783148"/>
                  <a:pt x="1566280" y="1799904"/>
                </a:cubicBezTo>
                <a:cubicBezTo>
                  <a:pt x="1473148" y="1811943"/>
                  <a:pt x="1261723" y="1790918"/>
                  <a:pt x="1156846" y="1799904"/>
                </a:cubicBezTo>
                <a:cubicBezTo>
                  <a:pt x="1051969" y="1808890"/>
                  <a:pt x="929941" y="1763651"/>
                  <a:pt x="747412" y="1799904"/>
                </a:cubicBezTo>
                <a:cubicBezTo>
                  <a:pt x="564883" y="1836157"/>
                  <a:pt x="488898" y="1765231"/>
                  <a:pt x="299990" y="1799904"/>
                </a:cubicBezTo>
                <a:cubicBezTo>
                  <a:pt x="156577" y="1789887"/>
                  <a:pt x="23971" y="1658281"/>
                  <a:pt x="0" y="1499914"/>
                </a:cubicBezTo>
                <a:cubicBezTo>
                  <a:pt x="-52253" y="1209679"/>
                  <a:pt x="36785" y="1134529"/>
                  <a:pt x="0" y="899952"/>
                </a:cubicBezTo>
                <a:cubicBezTo>
                  <a:pt x="-36785" y="665375"/>
                  <a:pt x="20669" y="591126"/>
                  <a:pt x="0" y="299990"/>
                </a:cubicBezTo>
                <a:close/>
              </a:path>
              <a:path w="1866270" h="1799904" stroke="0" extrusionOk="0">
                <a:moveTo>
                  <a:pt x="0" y="299990"/>
                </a:moveTo>
                <a:cubicBezTo>
                  <a:pt x="14615" y="143621"/>
                  <a:pt x="151041" y="-28234"/>
                  <a:pt x="299990" y="0"/>
                </a:cubicBezTo>
                <a:cubicBezTo>
                  <a:pt x="500499" y="-7976"/>
                  <a:pt x="548542" y="46527"/>
                  <a:pt x="709424" y="0"/>
                </a:cubicBezTo>
                <a:cubicBezTo>
                  <a:pt x="870306" y="-46527"/>
                  <a:pt x="1041838" y="5315"/>
                  <a:pt x="1131520" y="0"/>
                </a:cubicBezTo>
                <a:cubicBezTo>
                  <a:pt x="1221202" y="-5315"/>
                  <a:pt x="1382730" y="6778"/>
                  <a:pt x="1566280" y="0"/>
                </a:cubicBezTo>
                <a:cubicBezTo>
                  <a:pt x="1724464" y="48799"/>
                  <a:pt x="1863087" y="158460"/>
                  <a:pt x="1866270" y="299990"/>
                </a:cubicBezTo>
                <a:cubicBezTo>
                  <a:pt x="1881075" y="432416"/>
                  <a:pt x="1800135" y="774416"/>
                  <a:pt x="1866270" y="899952"/>
                </a:cubicBezTo>
                <a:cubicBezTo>
                  <a:pt x="1932405" y="1025488"/>
                  <a:pt x="1797258" y="1312651"/>
                  <a:pt x="1866270" y="1499914"/>
                </a:cubicBezTo>
                <a:cubicBezTo>
                  <a:pt x="1908502" y="1657782"/>
                  <a:pt x="1724997" y="1752133"/>
                  <a:pt x="1566280" y="1799904"/>
                </a:cubicBezTo>
                <a:cubicBezTo>
                  <a:pt x="1461120" y="1803227"/>
                  <a:pt x="1259642" y="1799680"/>
                  <a:pt x="1156846" y="1799904"/>
                </a:cubicBezTo>
                <a:cubicBezTo>
                  <a:pt x="1054050" y="1800128"/>
                  <a:pt x="811655" y="1765124"/>
                  <a:pt x="722087" y="1799904"/>
                </a:cubicBezTo>
                <a:cubicBezTo>
                  <a:pt x="632519" y="1834684"/>
                  <a:pt x="458169" y="1787788"/>
                  <a:pt x="299990" y="1799904"/>
                </a:cubicBezTo>
                <a:cubicBezTo>
                  <a:pt x="107247" y="1807432"/>
                  <a:pt x="-25896" y="1662101"/>
                  <a:pt x="0" y="1499914"/>
                </a:cubicBezTo>
                <a:cubicBezTo>
                  <a:pt x="-20859" y="1369765"/>
                  <a:pt x="52749" y="1171341"/>
                  <a:pt x="0" y="899952"/>
                </a:cubicBezTo>
                <a:cubicBezTo>
                  <a:pt x="-52749" y="628563"/>
                  <a:pt x="12957" y="579173"/>
                  <a:pt x="0" y="29999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654001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E17CEA88-6CFC-43E2-875D-A44AB11D80AB}"/>
              </a:ext>
            </a:extLst>
          </p:cNvPr>
          <p:cNvSpPr/>
          <p:nvPr/>
        </p:nvSpPr>
        <p:spPr>
          <a:xfrm>
            <a:off x="7891775" y="4449203"/>
            <a:ext cx="291986" cy="332481"/>
          </a:xfrm>
          <a:custGeom>
            <a:avLst/>
            <a:gdLst>
              <a:gd name="connsiteX0" fmla="*/ 515734 w 753516"/>
              <a:gd name="connsiteY0" fmla="*/ 1254034 h 1254034"/>
              <a:gd name="connsiteX1" fmla="*/ 507025 w 753516"/>
              <a:gd name="connsiteY1" fmla="*/ 1201783 h 1254034"/>
              <a:gd name="connsiteX2" fmla="*/ 480899 w 753516"/>
              <a:gd name="connsiteY2" fmla="*/ 696686 h 1254034"/>
              <a:gd name="connsiteX3" fmla="*/ 454774 w 753516"/>
              <a:gd name="connsiteY3" fmla="*/ 487680 h 1254034"/>
              <a:gd name="connsiteX4" fmla="*/ 533151 w 753516"/>
              <a:gd name="connsiteY4" fmla="*/ 69668 h 1254034"/>
              <a:gd name="connsiteX5" fmla="*/ 620236 w 753516"/>
              <a:gd name="connsiteY5" fmla="*/ 17417 h 1254034"/>
              <a:gd name="connsiteX6" fmla="*/ 672488 w 753516"/>
              <a:gd name="connsiteY6" fmla="*/ 0 h 1254034"/>
              <a:gd name="connsiteX7" fmla="*/ 750865 w 753516"/>
              <a:gd name="connsiteY7" fmla="*/ 52251 h 1254034"/>
              <a:gd name="connsiteX8" fmla="*/ 716031 w 753516"/>
              <a:gd name="connsiteY8" fmla="*/ 217714 h 1254034"/>
              <a:gd name="connsiteX9" fmla="*/ 681196 w 753516"/>
              <a:gd name="connsiteY9" fmla="*/ 235131 h 1254034"/>
              <a:gd name="connsiteX10" fmla="*/ 646362 w 753516"/>
              <a:gd name="connsiteY10" fmla="*/ 261257 h 1254034"/>
              <a:gd name="connsiteX11" fmla="*/ 550568 w 753516"/>
              <a:gd name="connsiteY11" fmla="*/ 313508 h 1254034"/>
              <a:gd name="connsiteX12" fmla="*/ 515734 w 753516"/>
              <a:gd name="connsiteY12" fmla="*/ 322217 h 1254034"/>
              <a:gd name="connsiteX13" fmla="*/ 463482 w 753516"/>
              <a:gd name="connsiteY13" fmla="*/ 348343 h 1254034"/>
              <a:gd name="connsiteX14" fmla="*/ 332854 w 753516"/>
              <a:gd name="connsiteY14" fmla="*/ 243840 h 1254034"/>
              <a:gd name="connsiteX15" fmla="*/ 193516 w 753516"/>
              <a:gd name="connsiteY15" fmla="*/ 174171 h 1254034"/>
              <a:gd name="connsiteX16" fmla="*/ 97722 w 753516"/>
              <a:gd name="connsiteY16" fmla="*/ 182880 h 1254034"/>
              <a:gd name="connsiteX17" fmla="*/ 10636 w 753516"/>
              <a:gd name="connsiteY17" fmla="*/ 296091 h 1254034"/>
              <a:gd name="connsiteX18" fmla="*/ 19345 w 753516"/>
              <a:gd name="connsiteY18" fmla="*/ 435428 h 1254034"/>
              <a:gd name="connsiteX19" fmla="*/ 106431 w 753516"/>
              <a:gd name="connsiteY19" fmla="*/ 444137 h 1254034"/>
              <a:gd name="connsiteX20" fmla="*/ 271894 w 753516"/>
              <a:gd name="connsiteY20" fmla="*/ 426720 h 1254034"/>
              <a:gd name="connsiteX21" fmla="*/ 341562 w 753516"/>
              <a:gd name="connsiteY21" fmla="*/ 383177 h 1254034"/>
              <a:gd name="connsiteX22" fmla="*/ 376396 w 753516"/>
              <a:gd name="connsiteY22" fmla="*/ 374468 h 1254034"/>
              <a:gd name="connsiteX23" fmla="*/ 489608 w 753516"/>
              <a:gd name="connsiteY23" fmla="*/ 357051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3516" h="1254034">
                <a:moveTo>
                  <a:pt x="515734" y="1254034"/>
                </a:moveTo>
                <a:cubicBezTo>
                  <a:pt x="512831" y="1236617"/>
                  <a:pt x="508975" y="1219332"/>
                  <a:pt x="507025" y="1201783"/>
                </a:cubicBezTo>
                <a:cubicBezTo>
                  <a:pt x="490890" y="1056572"/>
                  <a:pt x="485787" y="778556"/>
                  <a:pt x="480899" y="696686"/>
                </a:cubicBezTo>
                <a:cubicBezTo>
                  <a:pt x="470924" y="529607"/>
                  <a:pt x="481599" y="568161"/>
                  <a:pt x="454774" y="487680"/>
                </a:cubicBezTo>
                <a:cubicBezTo>
                  <a:pt x="463876" y="369354"/>
                  <a:pt x="423289" y="172664"/>
                  <a:pt x="533151" y="69668"/>
                </a:cubicBezTo>
                <a:cubicBezTo>
                  <a:pt x="557848" y="46515"/>
                  <a:pt x="589957" y="32556"/>
                  <a:pt x="620236" y="17417"/>
                </a:cubicBezTo>
                <a:cubicBezTo>
                  <a:pt x="636657" y="9206"/>
                  <a:pt x="655071" y="5806"/>
                  <a:pt x="672488" y="0"/>
                </a:cubicBezTo>
                <a:cubicBezTo>
                  <a:pt x="698614" y="17417"/>
                  <a:pt x="744707" y="21462"/>
                  <a:pt x="750865" y="52251"/>
                </a:cubicBezTo>
                <a:cubicBezTo>
                  <a:pt x="761919" y="107520"/>
                  <a:pt x="736096" y="165043"/>
                  <a:pt x="716031" y="217714"/>
                </a:cubicBezTo>
                <a:cubicBezTo>
                  <a:pt x="711409" y="229846"/>
                  <a:pt x="692205" y="228250"/>
                  <a:pt x="681196" y="235131"/>
                </a:cubicBezTo>
                <a:cubicBezTo>
                  <a:pt x="668888" y="242824"/>
                  <a:pt x="658439" y="253206"/>
                  <a:pt x="646362" y="261257"/>
                </a:cubicBezTo>
                <a:cubicBezTo>
                  <a:pt x="623146" y="276734"/>
                  <a:pt x="575364" y="303590"/>
                  <a:pt x="550568" y="313508"/>
                </a:cubicBezTo>
                <a:cubicBezTo>
                  <a:pt x="539455" y="317953"/>
                  <a:pt x="527345" y="319314"/>
                  <a:pt x="515734" y="322217"/>
                </a:cubicBezTo>
                <a:cubicBezTo>
                  <a:pt x="510431" y="325752"/>
                  <a:pt x="474575" y="352965"/>
                  <a:pt x="463482" y="348343"/>
                </a:cubicBezTo>
                <a:cubicBezTo>
                  <a:pt x="376480" y="312092"/>
                  <a:pt x="397997" y="295023"/>
                  <a:pt x="332854" y="243840"/>
                </a:cubicBezTo>
                <a:cubicBezTo>
                  <a:pt x="277645" y="200461"/>
                  <a:pt x="256683" y="197859"/>
                  <a:pt x="193516" y="174171"/>
                </a:cubicBezTo>
                <a:cubicBezTo>
                  <a:pt x="161585" y="177074"/>
                  <a:pt x="127022" y="169858"/>
                  <a:pt x="97722" y="182880"/>
                </a:cubicBezTo>
                <a:cubicBezTo>
                  <a:pt x="49682" y="204231"/>
                  <a:pt x="31528" y="254308"/>
                  <a:pt x="10636" y="296091"/>
                </a:cubicBezTo>
                <a:cubicBezTo>
                  <a:pt x="4414" y="333428"/>
                  <a:pt x="-13861" y="404989"/>
                  <a:pt x="19345" y="435428"/>
                </a:cubicBezTo>
                <a:cubicBezTo>
                  <a:pt x="40850" y="455141"/>
                  <a:pt x="77402" y="441234"/>
                  <a:pt x="106431" y="444137"/>
                </a:cubicBezTo>
                <a:cubicBezTo>
                  <a:pt x="122464" y="442904"/>
                  <a:pt x="235858" y="437530"/>
                  <a:pt x="271894" y="426720"/>
                </a:cubicBezTo>
                <a:cubicBezTo>
                  <a:pt x="322448" y="411554"/>
                  <a:pt x="293281" y="407318"/>
                  <a:pt x="341562" y="383177"/>
                </a:cubicBezTo>
                <a:cubicBezTo>
                  <a:pt x="352267" y="377824"/>
                  <a:pt x="364888" y="377756"/>
                  <a:pt x="376396" y="374468"/>
                </a:cubicBezTo>
                <a:cubicBezTo>
                  <a:pt x="443988" y="355156"/>
                  <a:pt x="349565" y="371056"/>
                  <a:pt x="489608" y="357051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18639D22-AE9D-4680-B5A3-863DFFA39EBF}"/>
              </a:ext>
            </a:extLst>
          </p:cNvPr>
          <p:cNvGrpSpPr/>
          <p:nvPr/>
        </p:nvGrpSpPr>
        <p:grpSpPr>
          <a:xfrm>
            <a:off x="7675050" y="4652873"/>
            <a:ext cx="1946865" cy="1095103"/>
            <a:chOff x="7112821" y="1492040"/>
            <a:chExt cx="1946865" cy="1095103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B524779-A79A-4341-8BC8-AAC7628089C8}"/>
                </a:ext>
              </a:extLst>
            </p:cNvPr>
            <p:cNvSpPr/>
            <p:nvPr/>
          </p:nvSpPr>
          <p:spPr>
            <a:xfrm>
              <a:off x="7112821" y="1492040"/>
              <a:ext cx="801330" cy="1095103"/>
            </a:xfrm>
            <a:prstGeom prst="ellipse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22AB8A5B-6996-4EA9-9C40-8BAE53B6BC5C}"/>
                </a:ext>
              </a:extLst>
            </p:cNvPr>
            <p:cNvSpPr/>
            <p:nvPr/>
          </p:nvSpPr>
          <p:spPr>
            <a:xfrm>
              <a:off x="8004708" y="1492040"/>
              <a:ext cx="130629" cy="1095103"/>
            </a:xfrm>
            <a:prstGeom prst="rect">
              <a:avLst/>
            </a:prstGeom>
            <a:solidFill>
              <a:srgbClr val="FFFF7E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BEBF984-9CEB-4521-902E-0A9AF89C30C4}"/>
                </a:ext>
              </a:extLst>
            </p:cNvPr>
            <p:cNvSpPr txBox="1"/>
            <p:nvPr/>
          </p:nvSpPr>
          <p:spPr>
            <a:xfrm>
              <a:off x="8143303" y="1762590"/>
              <a:ext cx="91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놀러</a:t>
              </a:r>
              <a:endParaRPr lang="en-US" altLang="ko-KR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가자</a:t>
              </a: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3F93D19-7E8B-404F-A17E-A0910AC46F59}"/>
                </a:ext>
              </a:extLst>
            </p:cNvPr>
            <p:cNvSpPr/>
            <p:nvPr/>
          </p:nvSpPr>
          <p:spPr>
            <a:xfrm>
              <a:off x="7196371" y="1665815"/>
              <a:ext cx="637359" cy="781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0092DE96-D73F-480D-8239-104404EDF977}"/>
                </a:ext>
              </a:extLst>
            </p:cNvPr>
            <p:cNvGrpSpPr/>
            <p:nvPr/>
          </p:nvGrpSpPr>
          <p:grpSpPr>
            <a:xfrm>
              <a:off x="8092170" y="2307749"/>
              <a:ext cx="596720" cy="144453"/>
              <a:chOff x="4552725" y="1563189"/>
              <a:chExt cx="1832835" cy="135564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5F9F689E-FE19-46F3-BBDA-4632583FC566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D165AED5-3695-457A-9531-A95000AF7704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57628A1-D0BA-4777-A769-5B3F67E6E732}"/>
                  </a:ext>
                </a:extLst>
              </p:cNvPr>
              <p:cNvSpPr/>
              <p:nvPr/>
            </p:nvSpPr>
            <p:spPr>
              <a:xfrm rot="5400000">
                <a:off x="5275349" y="864439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D3B45DE8-8D66-4E44-B170-FF0BE75DF139}"/>
                  </a:ext>
                </a:extLst>
              </p:cNvPr>
              <p:cNvSpPr/>
              <p:nvPr/>
            </p:nvSpPr>
            <p:spPr>
              <a:xfrm rot="5400000">
                <a:off x="5272191" y="898176"/>
                <a:ext cx="81111" cy="1520044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C94F633-23D7-404F-89DC-96724CEEAA4B}"/>
                </a:ext>
              </a:extLst>
            </p:cNvPr>
            <p:cNvGrpSpPr/>
            <p:nvPr/>
          </p:nvGrpSpPr>
          <p:grpSpPr>
            <a:xfrm>
              <a:off x="7341523" y="1876586"/>
              <a:ext cx="375633" cy="91440"/>
              <a:chOff x="7252523" y="1875045"/>
              <a:chExt cx="375633" cy="91440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9070B9C-EF51-4FE3-8B6F-8247C6304EB5}"/>
                  </a:ext>
                </a:extLst>
              </p:cNvPr>
              <p:cNvSpPr/>
              <p:nvPr/>
            </p:nvSpPr>
            <p:spPr>
              <a:xfrm>
                <a:off x="7252523" y="1875045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6D49AF6A-FA47-4FFD-AF05-AF9471CC8EDF}"/>
                  </a:ext>
                </a:extLst>
              </p:cNvPr>
              <p:cNvSpPr/>
              <p:nvPr/>
            </p:nvSpPr>
            <p:spPr>
              <a:xfrm>
                <a:off x="7547823" y="1875045"/>
                <a:ext cx="80333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5427E5E-C213-4B58-97A2-7C181C84A5AF}"/>
                </a:ext>
              </a:extLst>
            </p:cNvPr>
            <p:cNvGrpSpPr/>
            <p:nvPr/>
          </p:nvGrpSpPr>
          <p:grpSpPr>
            <a:xfrm>
              <a:off x="8093106" y="1633588"/>
              <a:ext cx="595785" cy="145572"/>
              <a:chOff x="4555598" y="1563189"/>
              <a:chExt cx="1829962" cy="136614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9A079AD-E065-45D4-BDFA-238DB9C6FDF8}"/>
                  </a:ext>
                </a:extLst>
              </p:cNvPr>
              <p:cNvSpPr/>
              <p:nvPr/>
            </p:nvSpPr>
            <p:spPr>
              <a:xfrm rot="5400000">
                <a:off x="5484222" y="792481"/>
                <a:ext cx="130629" cy="1672046"/>
              </a:xfrm>
              <a:prstGeom prst="rect">
                <a:avLst/>
              </a:prstGeom>
              <a:solidFill>
                <a:srgbClr val="FFFF7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6E0E903-0830-439F-AE3F-9ACA205EE545}"/>
                  </a:ext>
                </a:extLst>
              </p:cNvPr>
              <p:cNvSpPr/>
              <p:nvPr/>
            </p:nvSpPr>
            <p:spPr>
              <a:xfrm rot="5400000">
                <a:off x="5404776" y="885623"/>
                <a:ext cx="81111" cy="1520041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A274E621-9438-4894-989E-2D90098DE554}"/>
                  </a:ext>
                </a:extLst>
              </p:cNvPr>
              <p:cNvSpPr/>
              <p:nvPr/>
            </p:nvSpPr>
            <p:spPr>
              <a:xfrm rot="5400000">
                <a:off x="5313823" y="852685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EBECF42E-5A38-41A8-BE6D-965727343506}"/>
                  </a:ext>
                </a:extLst>
              </p:cNvPr>
              <p:cNvSpPr/>
              <p:nvPr/>
            </p:nvSpPr>
            <p:spPr>
              <a:xfrm rot="5400000">
                <a:off x="5275064" y="899226"/>
                <a:ext cx="81111" cy="1520043"/>
              </a:xfrm>
              <a:prstGeom prst="rect">
                <a:avLst/>
              </a:prstGeom>
              <a:solidFill>
                <a:srgbClr val="FFFF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현 185">
              <a:extLst>
                <a:ext uri="{FF2B5EF4-FFF2-40B4-BE49-F238E27FC236}">
                  <a16:creationId xmlns:a16="http://schemas.microsoft.com/office/drawing/2014/main" id="{29592B68-CBE3-4F6A-989B-E8F199AE3A63}"/>
                </a:ext>
              </a:extLst>
            </p:cNvPr>
            <p:cNvSpPr/>
            <p:nvPr/>
          </p:nvSpPr>
          <p:spPr>
            <a:xfrm rot="16670631">
              <a:off x="7356164" y="2044253"/>
              <a:ext cx="384231" cy="119187"/>
            </a:xfrm>
            <a:prstGeom prst="chord">
              <a:avLst>
                <a:gd name="adj1" fmla="val 4608380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24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69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한설</dc:creator>
  <cp:lastModifiedBy>메 지니</cp:lastModifiedBy>
  <cp:revision>12</cp:revision>
  <dcterms:created xsi:type="dcterms:W3CDTF">2021-05-24T11:31:23Z</dcterms:created>
  <dcterms:modified xsi:type="dcterms:W3CDTF">2021-05-24T14:05:39Z</dcterms:modified>
</cp:coreProperties>
</file>