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0" r:id="rId7"/>
    <p:sldId id="264" r:id="rId8"/>
    <p:sldId id="265" r:id="rId9"/>
    <p:sldId id="258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0BDCA-996A-54D8-4732-A3A5E2BD2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0B3CE7-2672-C945-86E1-912277480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59D96-F4F2-86D4-DCE3-B07ACDD0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8B8-AEF1-43E6-B2BB-4155DF8C7AFE}" type="datetimeFigureOut">
              <a:rPr lang="fr-CA" smtClean="0"/>
              <a:t>2025-03-12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9A49E5-DE0D-2040-1FC8-7C6F45BE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6F9DAF-DF6C-1428-968E-50355073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0E17-839F-435B-B670-AF2A0C22ABD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654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60394-0516-DCB6-6E22-B1DBB20C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9253C9-0B2E-32B7-54F0-65F370347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EA9481-E90B-8194-1D4A-F0204DF8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8B8-AEF1-43E6-B2BB-4155DF8C7AFE}" type="datetimeFigureOut">
              <a:rPr lang="fr-CA" smtClean="0"/>
              <a:t>2025-03-12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051EFE-9F58-8B27-0ADE-BE40EA79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1ED763-FB00-47E2-5051-827575A8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0E17-839F-435B-B670-AF2A0C22ABD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9326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0D99F65-0893-F40D-CE9C-C85437899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269EA8-0C39-80D1-2F45-12AC20234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35C9B-D0F2-DF02-0705-933FFED5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8B8-AEF1-43E6-B2BB-4155DF8C7AFE}" type="datetimeFigureOut">
              <a:rPr lang="fr-CA" smtClean="0"/>
              <a:t>2025-03-12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DE2268-9949-F8DF-993B-F508C408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59C0E-6561-AC26-8F34-26B558BF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0E17-839F-435B-B670-AF2A0C22ABD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693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664320-8F4E-2393-8285-E72F1BC5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BE0ADF-3929-1FCA-CBF2-A734A5EB6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3F3192-849C-8A2B-8314-3D680983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8B8-AEF1-43E6-B2BB-4155DF8C7AFE}" type="datetimeFigureOut">
              <a:rPr lang="fr-CA" smtClean="0"/>
              <a:t>2025-03-12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0B91B0-CD9A-285A-36AF-9EB32B78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D0FE78-47DC-2228-A3A6-38D75295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0E17-839F-435B-B670-AF2A0C22ABD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3199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09415C-DEF8-6DF7-2843-10D3C15C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7A79B3-FC5E-DB91-2341-B50BE188F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864444-D2AA-CC08-3A63-6BFCD5E2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8B8-AEF1-43E6-B2BB-4155DF8C7AFE}" type="datetimeFigureOut">
              <a:rPr lang="fr-CA" smtClean="0"/>
              <a:t>2025-03-12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ACA68D-67BE-CF22-DB18-789D06B1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3D87D4-A217-488E-8C14-5E25B111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0E17-839F-435B-B670-AF2A0C22ABD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4369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B84DF-D215-CD56-7CD1-978A5ABF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32441B-9D37-DF58-56BB-DD3BCD6C0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B100B9-DEE6-C35B-CEF1-704D19210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D1DBDC-D030-830E-7200-E178F01C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8B8-AEF1-43E6-B2BB-4155DF8C7AFE}" type="datetimeFigureOut">
              <a:rPr lang="fr-CA" smtClean="0"/>
              <a:t>2025-03-12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D9F164-B7C2-8688-5336-5478127B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4CF344-6902-668D-EC26-E26F84B0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0E17-839F-435B-B670-AF2A0C22ABD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999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503DA-9B7A-CC15-A453-D921543A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E1AA0A-B50A-7608-F6CC-2B6B34570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343027-4800-945C-7801-4596D5768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B72BB05-FF16-2703-7433-C8D7304B1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3DA2FA-D7AC-D172-CAFF-9FAA7B292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22E46F-C395-05B3-22FE-FE6BE40D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8B8-AEF1-43E6-B2BB-4155DF8C7AFE}" type="datetimeFigureOut">
              <a:rPr lang="fr-CA" smtClean="0"/>
              <a:t>2025-03-12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51FD66C-0A71-FED5-B5F2-7714C3C7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B58ED7-A8A8-ABC5-5840-C6B5C932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0E17-839F-435B-B670-AF2A0C22ABD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33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FF97F-F0B0-C5EA-7C05-9317737A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882ECB-8457-1DC7-7CCF-381873DC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8B8-AEF1-43E6-B2BB-4155DF8C7AFE}" type="datetimeFigureOut">
              <a:rPr lang="fr-CA" smtClean="0"/>
              <a:t>2025-03-12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6B796-6CCA-18A8-E5E4-17EA5763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6BECC5-EB73-196A-3A55-27B408E8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0E17-839F-435B-B670-AF2A0C22ABD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27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C51E69-0E97-7E71-9ED4-D6E1A3B4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8B8-AEF1-43E6-B2BB-4155DF8C7AFE}" type="datetimeFigureOut">
              <a:rPr lang="fr-CA" smtClean="0"/>
              <a:t>2025-03-12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FD6CE0C-6EF2-AFC3-3F84-9F420651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0D28D2-5F92-A439-C712-6625F449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0E17-839F-435B-B670-AF2A0C22ABD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074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AFE6F-6261-4D7F-8155-20B6C394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E00066-AEC4-3925-4111-73CBD5BD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E17113-348F-20C5-070D-66BC891B6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06F9B1-A02A-5965-BC3F-3F5BC1D9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8B8-AEF1-43E6-B2BB-4155DF8C7AFE}" type="datetimeFigureOut">
              <a:rPr lang="fr-CA" smtClean="0"/>
              <a:t>2025-03-12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B5ECC0-4154-16AC-27B3-B1D2550A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48B358-781C-D884-0D0C-1DB79422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0E17-839F-435B-B670-AF2A0C22ABD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269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63430-A46F-12B3-0D2A-CF8DB6A8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F4EA84-3BBA-1378-B43D-682E4591B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9C324F-A156-EA92-3EAD-9B1E28B96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78EE74-A019-A526-02F0-22B5F008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8B8-AEF1-43E6-B2BB-4155DF8C7AFE}" type="datetimeFigureOut">
              <a:rPr lang="fr-CA" smtClean="0"/>
              <a:t>2025-03-12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27FB62-3F3A-255F-6183-44D1A752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5B6832-ADBE-BDB5-D406-668ED035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0E17-839F-435B-B670-AF2A0C22ABD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35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D4906E-C156-2CDF-6933-611C6D4F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79B4FD-AFD9-4997-FFBE-A7AFD9F87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FD7FFB-3EEC-8339-6A8F-DAC3D99E3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D6E8B8-AEF1-43E6-B2BB-4155DF8C7AFE}" type="datetimeFigureOut">
              <a:rPr lang="fr-CA" smtClean="0"/>
              <a:t>2025-03-12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C5DEAD-0FD2-9951-C7FB-CD4839CC4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3688CE-BB34-4C17-CED3-785DA785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160E17-839F-435B-B670-AF2A0C22ABD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269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B50308-D495-F969-9FA7-8B1B99043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noProof="0" dirty="0"/>
              <a:t>Tuto git pour les nuls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B9ED1E-D95B-F3C7-06B5-061CCA2AE0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noProof="0" dirty="0"/>
              <a:t>Gérémy avec un G</a:t>
            </a:r>
          </a:p>
        </p:txBody>
      </p:sp>
    </p:spTree>
    <p:extLst>
      <p:ext uri="{BB962C8B-B14F-4D97-AF65-F5344CB8AC3E}">
        <p14:creationId xmlns:p14="http://schemas.microsoft.com/office/powerpoint/2010/main" val="63796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4BAA9E-80B7-2490-64A7-66727832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Trucs utiles – terminal linux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F1ABA38-4595-756D-44B0-81ABCF25E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noProof="0" dirty="0"/>
          </a:p>
        </p:txBody>
      </p:sp>
      <p:graphicFrame>
        <p:nvGraphicFramePr>
          <p:cNvPr id="8" name="Espace réservé du contenu 3">
            <a:extLst>
              <a:ext uri="{FF2B5EF4-FFF2-40B4-BE49-F238E27FC236}">
                <a16:creationId xmlns:a16="http://schemas.microsoft.com/office/drawing/2014/main" id="{3E29A6FB-3F62-445B-DF67-2C48510283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607732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5748">
                  <a:extLst>
                    <a:ext uri="{9D8B030D-6E8A-4147-A177-3AD203B41FA5}">
                      <a16:colId xmlns:a16="http://schemas.microsoft.com/office/drawing/2014/main" val="958173063"/>
                    </a:ext>
                  </a:extLst>
                </a:gridCol>
                <a:gridCol w="6309852">
                  <a:extLst>
                    <a:ext uri="{9D8B030D-6E8A-4147-A177-3AD203B41FA5}">
                      <a16:colId xmlns:a16="http://schemas.microsoft.com/office/drawing/2014/main" val="3812513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2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/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Affiche les items présents dans le dossier courant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24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/>
                        <a:t>cd &lt;nom du dossier&gt;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Entrer dans le dossier spécifié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88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/>
                        <a:t>cd 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Sortir du dossier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27540"/>
                  </a:ext>
                </a:extLst>
              </a:tr>
            </a:tbl>
          </a:graphicData>
        </a:graphic>
      </p:graphicFrame>
      <p:graphicFrame>
        <p:nvGraphicFramePr>
          <p:cNvPr id="9" name="Espace réservé du contenu 3">
            <a:extLst>
              <a:ext uri="{FF2B5EF4-FFF2-40B4-BE49-F238E27FC236}">
                <a16:creationId xmlns:a16="http://schemas.microsoft.com/office/drawing/2014/main" id="{DDDE23D7-BB48-2F41-5F09-D7A6A814F2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106137"/>
              </p:ext>
            </p:extLst>
          </p:nvPr>
        </p:nvGraphicFramePr>
        <p:xfrm>
          <a:off x="838200" y="3718334"/>
          <a:ext cx="10515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5748">
                  <a:extLst>
                    <a:ext uri="{9D8B030D-6E8A-4147-A177-3AD203B41FA5}">
                      <a16:colId xmlns:a16="http://schemas.microsoft.com/office/drawing/2014/main" val="958173063"/>
                    </a:ext>
                  </a:extLst>
                </a:gridCol>
                <a:gridCol w="6309852">
                  <a:extLst>
                    <a:ext uri="{9D8B030D-6E8A-4147-A177-3AD203B41FA5}">
                      <a16:colId xmlns:a16="http://schemas.microsoft.com/office/drawing/2014/main" val="3812513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Touche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2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/>
                        <a:t>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 err="1"/>
                        <a:t>Auto-complete</a:t>
                      </a:r>
                      <a:endParaRPr lang="fr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24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/>
                        <a:t>↑ 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Naviguer dans l’historique des commandes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88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 err="1"/>
                        <a:t>Shift+insert</a:t>
                      </a:r>
                      <a:r>
                        <a:rPr lang="fr-CA" noProof="0" dirty="0"/>
                        <a:t> </a:t>
                      </a:r>
                      <a:r>
                        <a:rPr lang="fr-CA" noProof="0" dirty="0">
                          <a:solidFill>
                            <a:srgbClr val="FF0000"/>
                          </a:solidFill>
                        </a:rPr>
                        <a:t>ou</a:t>
                      </a:r>
                      <a:r>
                        <a:rPr lang="fr-CA" noProof="0" dirty="0"/>
                        <a:t> </a:t>
                      </a:r>
                      <a:r>
                        <a:rPr lang="fr-CA" noProof="0" dirty="0" err="1"/>
                        <a:t>Ctrl+Shift+V</a:t>
                      </a:r>
                      <a:r>
                        <a:rPr lang="fr-CA" noProof="0" dirty="0"/>
                        <a:t> </a:t>
                      </a:r>
                      <a:r>
                        <a:rPr lang="fr-CA" noProof="0" dirty="0">
                          <a:solidFill>
                            <a:srgbClr val="FF0000"/>
                          </a:solidFill>
                        </a:rPr>
                        <a:t>ou</a:t>
                      </a:r>
                      <a:r>
                        <a:rPr lang="fr-CA" noProof="0" dirty="0"/>
                        <a:t> clic sur la roulette (souris)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Coller dans le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2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 err="1"/>
                        <a:t>Ctrl+insert</a:t>
                      </a:r>
                      <a:r>
                        <a:rPr lang="fr-CA" noProof="0" dirty="0"/>
                        <a:t> </a:t>
                      </a:r>
                      <a:r>
                        <a:rPr lang="fr-CA" noProof="0" dirty="0">
                          <a:solidFill>
                            <a:srgbClr val="FF0000"/>
                          </a:solidFill>
                        </a:rPr>
                        <a:t>ou</a:t>
                      </a:r>
                      <a:r>
                        <a:rPr lang="fr-CA" noProof="0" dirty="0"/>
                        <a:t> </a:t>
                      </a:r>
                      <a:r>
                        <a:rPr lang="fr-CA" noProof="0" dirty="0" err="1"/>
                        <a:t>Ctrl+Shift+C</a:t>
                      </a:r>
                      <a:r>
                        <a:rPr lang="fr-CA" noProof="0" dirty="0"/>
                        <a:t> </a:t>
                      </a:r>
                      <a:r>
                        <a:rPr lang="fr-CA" noProof="0" dirty="0">
                          <a:solidFill>
                            <a:srgbClr val="FF0000"/>
                          </a:solidFill>
                        </a:rPr>
                        <a:t>ou </a:t>
                      </a:r>
                      <a:r>
                        <a:rPr lang="fr-CA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juste sélectionner le texte!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Copier dans le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656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93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6C05A-721F-E4AF-DE46-59F19712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Au menu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CB0547-7E6E-3722-5E11-9610DB7F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Contexte</a:t>
            </a:r>
          </a:p>
          <a:p>
            <a:r>
              <a:rPr lang="fr-CA" noProof="0" dirty="0"/>
              <a:t>Créer/cloner un répertoire</a:t>
            </a:r>
          </a:p>
          <a:p>
            <a:r>
              <a:rPr lang="fr-CA" noProof="0" dirty="0"/>
              <a:t>Modification d’un répertoire local</a:t>
            </a:r>
          </a:p>
          <a:p>
            <a:r>
              <a:rPr lang="fr-CA" noProof="0" dirty="0"/>
              <a:t>Mise à jour du répertoire distant (</a:t>
            </a:r>
            <a:r>
              <a:rPr lang="fr-CA" noProof="0" dirty="0" err="1"/>
              <a:t>Github</a:t>
            </a:r>
            <a:r>
              <a:rPr lang="fr-CA" noProof="0" dirty="0"/>
              <a:t>, </a:t>
            </a:r>
            <a:r>
              <a:rPr lang="fr-CA" noProof="0" dirty="0" err="1"/>
              <a:t>Gitlab</a:t>
            </a:r>
            <a:r>
              <a:rPr lang="fr-CA" noProof="0" dirty="0"/>
              <a:t> ou autre)</a:t>
            </a:r>
          </a:p>
          <a:p>
            <a:r>
              <a:rPr lang="fr-CA" noProof="0" dirty="0"/>
              <a:t>Intro au concept de branches</a:t>
            </a:r>
          </a:p>
          <a:p>
            <a:r>
              <a:rPr lang="fr-CA" noProof="0" dirty="0"/>
              <a:t>Liste de commandes utiles (git + navigation en console)</a:t>
            </a:r>
          </a:p>
          <a:p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36093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BBBB06-192F-806D-5D8D-2E1105D9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Contexte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B8860DC-60B4-A81D-1904-C0C1C0DA0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4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A5D54-9DCB-D372-7B6C-8CF57E65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Cloner un répertoire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E9258B-00BA-E36E-D719-F92E45DD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A" noProof="0" dirty="0"/>
              <a:t>Installer GIT: </a:t>
            </a:r>
            <a:r>
              <a:rPr lang="fr-CA" noProof="0" dirty="0">
                <a:hlinkClick r:id="rId2"/>
              </a:rPr>
              <a:t>https://git-scm.com/downloads</a:t>
            </a:r>
            <a:endParaRPr lang="fr-CA" noProof="0" dirty="0"/>
          </a:p>
          <a:p>
            <a:pPr marL="514350" indent="-514350">
              <a:buFont typeface="+mj-lt"/>
              <a:buAutoNum type="arabicPeriod"/>
            </a:pPr>
            <a:r>
              <a:rPr lang="fr-CA" noProof="0" dirty="0"/>
              <a:t>En terminal (dans le dossier de son choix):</a:t>
            </a:r>
            <a:br>
              <a:rPr lang="fr-CA" noProof="0" dirty="0"/>
            </a:br>
            <a:r>
              <a:rPr lang="fr-CA" noProof="0" dirty="0"/>
              <a:t>	</a:t>
            </a:r>
            <a:r>
              <a:rPr lang="fr-CA" i="1" noProof="0" dirty="0"/>
              <a:t>git clone &lt;lien https vers le répertoire distant&gt;</a:t>
            </a:r>
          </a:p>
        </p:txBody>
      </p:sp>
    </p:spTree>
    <p:extLst>
      <p:ext uri="{BB962C8B-B14F-4D97-AF65-F5344CB8AC3E}">
        <p14:creationId xmlns:p14="http://schemas.microsoft.com/office/powerpoint/2010/main" val="43227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B00D4-A111-D801-AFBF-41C5E127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Modification du répertoire local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769F4C-3ACC-6485-2B79-A6D3913B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A" noProof="0" dirty="0"/>
              <a:t>Vérifier l’état actuel du répertoire local: </a:t>
            </a:r>
            <a:br>
              <a:rPr lang="fr-CA" noProof="0" dirty="0"/>
            </a:br>
            <a:r>
              <a:rPr lang="fr-CA" noProof="0" dirty="0"/>
              <a:t>	</a:t>
            </a:r>
            <a:r>
              <a:rPr lang="fr-CA" i="1" noProof="0" dirty="0"/>
              <a:t>git </a:t>
            </a:r>
            <a:r>
              <a:rPr lang="fr-CA" i="1" noProof="0" dirty="0" err="1"/>
              <a:t>status</a:t>
            </a:r>
            <a:endParaRPr lang="fr-CA" i="1" noProof="0" dirty="0"/>
          </a:p>
          <a:p>
            <a:pPr marL="514350" indent="-514350">
              <a:buFont typeface="+mj-lt"/>
              <a:buAutoNum type="arabicPeriod"/>
            </a:pPr>
            <a:r>
              <a:rPr lang="fr-CA" noProof="0" dirty="0"/>
              <a:t>Si tout est “up to date”: </a:t>
            </a:r>
            <a:br>
              <a:rPr lang="fr-CA" noProof="0" dirty="0"/>
            </a:br>
            <a:r>
              <a:rPr lang="fr-CA" noProof="0" dirty="0"/>
              <a:t>	</a:t>
            </a:r>
            <a:r>
              <a:rPr lang="fr-CA" i="1" noProof="0" dirty="0"/>
              <a:t>git pull</a:t>
            </a:r>
          </a:p>
          <a:p>
            <a:pPr marL="514350" indent="-514350">
              <a:buFont typeface="+mj-lt"/>
              <a:buAutoNum type="arabicPeriod"/>
            </a:pPr>
            <a:r>
              <a:rPr lang="fr-CA" noProof="0" dirty="0"/>
              <a:t>Apporter les modifications nécessaires au dossier</a:t>
            </a:r>
          </a:p>
        </p:txBody>
      </p:sp>
    </p:spTree>
    <p:extLst>
      <p:ext uri="{BB962C8B-B14F-4D97-AF65-F5344CB8AC3E}">
        <p14:creationId xmlns:p14="http://schemas.microsoft.com/office/powerpoint/2010/main" val="42665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0740E-DA5B-39E3-D32C-10A0BD15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Les 3 états d’un fichier</a:t>
            </a:r>
          </a:p>
        </p:txBody>
      </p:sp>
      <p:pic>
        <p:nvPicPr>
          <p:cNvPr id="1026" name="Picture 2" descr="git add - Changes not staged for commit - What are the 3-states in Git? How  to use them? - Stack Overflow">
            <a:extLst>
              <a:ext uri="{FF2B5EF4-FFF2-40B4-BE49-F238E27FC236}">
                <a16:creationId xmlns:a16="http://schemas.microsoft.com/office/drawing/2014/main" id="{5B02725C-6BEC-9853-E858-FEDDDC146D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038" y="1825625"/>
            <a:ext cx="753792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BD1A8B0E-1FB7-7671-486D-B7C32A5623F1}"/>
              </a:ext>
            </a:extLst>
          </p:cNvPr>
          <p:cNvCxnSpPr>
            <a:stCxn id="1026" idx="2"/>
          </p:cNvCxnSpPr>
          <p:nvPr/>
        </p:nvCxnSpPr>
        <p:spPr>
          <a:xfrm rot="16200000" flipH="1">
            <a:off x="6711669" y="5561294"/>
            <a:ext cx="351656" cy="1582994"/>
          </a:xfrm>
          <a:prstGeom prst="bentConnector2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0206CBEB-D3F7-2960-D419-9C9B6D44D144}"/>
              </a:ext>
            </a:extLst>
          </p:cNvPr>
          <p:cNvSpPr txBox="1"/>
          <p:nvPr/>
        </p:nvSpPr>
        <p:spPr>
          <a:xfrm>
            <a:off x="7757653" y="6176962"/>
            <a:ext cx="175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b="1" noProof="0" dirty="0"/>
              <a:t>git push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6503AB9-9871-25C6-7734-F9468E3A774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7793" y="6469350"/>
            <a:ext cx="904568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2F6FD57A-CE64-8890-21BF-2B9C30D116BF}"/>
              </a:ext>
            </a:extLst>
          </p:cNvPr>
          <p:cNvSpPr txBox="1"/>
          <p:nvPr/>
        </p:nvSpPr>
        <p:spPr>
          <a:xfrm>
            <a:off x="10441860" y="6176961"/>
            <a:ext cx="175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b="1" noProof="0" dirty="0" err="1"/>
              <a:t>Github</a:t>
            </a:r>
            <a:endParaRPr lang="fr-CA" sz="3200" b="1" noProof="0" dirty="0"/>
          </a:p>
        </p:txBody>
      </p:sp>
    </p:spTree>
    <p:extLst>
      <p:ext uri="{BB962C8B-B14F-4D97-AF65-F5344CB8AC3E}">
        <p14:creationId xmlns:p14="http://schemas.microsoft.com/office/powerpoint/2010/main" val="147002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9B3E8-074D-8ABB-5918-07523628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Mise à jour du répertoire distant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A36279-1CA6-27C1-43C1-B77128083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A" noProof="0" dirty="0"/>
              <a:t>Vérifier l’état actuel du répertoire local: </a:t>
            </a:r>
            <a:br>
              <a:rPr lang="fr-CA" noProof="0" dirty="0"/>
            </a:br>
            <a:r>
              <a:rPr lang="fr-CA" noProof="0" dirty="0"/>
              <a:t>	</a:t>
            </a:r>
            <a:r>
              <a:rPr lang="fr-CA" i="1" noProof="0" dirty="0"/>
              <a:t>git </a:t>
            </a:r>
            <a:r>
              <a:rPr lang="fr-CA" i="1" noProof="0" dirty="0" err="1"/>
              <a:t>status</a:t>
            </a:r>
            <a:r>
              <a:rPr lang="fr-CA" i="1" noProof="0" dirty="0"/>
              <a:t> </a:t>
            </a:r>
            <a:r>
              <a:rPr lang="fr-CA" noProof="0" dirty="0"/>
              <a:t>(pour voir les fichiers modifiés)</a:t>
            </a:r>
          </a:p>
          <a:p>
            <a:pPr marL="514350" indent="-514350">
              <a:buFont typeface="+mj-lt"/>
              <a:buAutoNum type="arabicPeriod"/>
            </a:pPr>
            <a:r>
              <a:rPr lang="fr-CA" noProof="0" dirty="0"/>
              <a:t>Ajouter tous les fichiers modifiés au « </a:t>
            </a:r>
            <a:r>
              <a:rPr lang="fr-CA" i="1" noProof="0" dirty="0" err="1"/>
              <a:t>staging</a:t>
            </a:r>
            <a:r>
              <a:rPr lang="fr-CA" i="1" noProof="0" dirty="0"/>
              <a:t> area </a:t>
            </a:r>
            <a:r>
              <a:rPr lang="fr-CA" noProof="0" dirty="0"/>
              <a:t>»</a:t>
            </a:r>
            <a:br>
              <a:rPr lang="fr-CA" noProof="0" dirty="0"/>
            </a:br>
            <a:r>
              <a:rPr lang="fr-CA" noProof="0" dirty="0"/>
              <a:t>	</a:t>
            </a:r>
            <a:r>
              <a:rPr lang="fr-CA" i="1" noProof="0" dirty="0"/>
              <a:t>git </a:t>
            </a:r>
            <a:r>
              <a:rPr lang="fr-CA" i="1" noProof="0" dirty="0" err="1"/>
              <a:t>add</a:t>
            </a:r>
            <a:r>
              <a:rPr lang="fr-CA" i="1" noProof="0" dirty="0"/>
              <a:t> .</a:t>
            </a:r>
          </a:p>
          <a:p>
            <a:pPr marL="514350" indent="-514350">
              <a:buFont typeface="+mj-lt"/>
              <a:buAutoNum type="arabicPeriod"/>
            </a:pPr>
            <a:r>
              <a:rPr lang="fr-CA" noProof="0" dirty="0"/>
              <a:t>Créer un commit</a:t>
            </a:r>
            <a:br>
              <a:rPr lang="fr-CA" noProof="0" dirty="0"/>
            </a:br>
            <a:r>
              <a:rPr lang="fr-CA" noProof="0" dirty="0"/>
              <a:t>	</a:t>
            </a:r>
            <a:r>
              <a:rPr lang="fr-CA" i="1" noProof="0" dirty="0"/>
              <a:t>git commit –m “ton message”</a:t>
            </a:r>
          </a:p>
          <a:p>
            <a:pPr marL="514350" indent="-514350">
              <a:buFont typeface="+mj-lt"/>
              <a:buAutoNum type="arabicPeriod"/>
            </a:pPr>
            <a:r>
              <a:rPr lang="fr-CA" noProof="0" dirty="0"/>
              <a:t>Pousser les modifications vers le répertoire distant</a:t>
            </a:r>
          </a:p>
          <a:p>
            <a:pPr marL="0" indent="0">
              <a:buNone/>
            </a:pPr>
            <a:r>
              <a:rPr lang="fr-CA" i="1" noProof="0" dirty="0"/>
              <a:t>	git push</a:t>
            </a:r>
          </a:p>
        </p:txBody>
      </p:sp>
    </p:spTree>
    <p:extLst>
      <p:ext uri="{BB962C8B-B14F-4D97-AF65-F5344CB8AC3E}">
        <p14:creationId xmlns:p14="http://schemas.microsoft.com/office/powerpoint/2010/main" val="179095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60C68-6628-1986-249F-52E52032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Les branches</a:t>
            </a:r>
            <a:endParaRPr lang="fr-CA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A4D71BD-B811-60E7-85FC-A5630B519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936" y="1825625"/>
            <a:ext cx="84921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0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90327-308F-AA1D-6A6F-1EAF6F5A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Commande utiles - GIT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CB9FD2C-1269-D8D5-FCD0-6D9D7CC028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240016"/>
              </p:ext>
            </p:extLst>
          </p:nvPr>
        </p:nvGraphicFramePr>
        <p:xfrm>
          <a:off x="838200" y="1825625"/>
          <a:ext cx="105156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5748">
                  <a:extLst>
                    <a:ext uri="{9D8B030D-6E8A-4147-A177-3AD203B41FA5}">
                      <a16:colId xmlns:a16="http://schemas.microsoft.com/office/drawing/2014/main" val="958173063"/>
                    </a:ext>
                  </a:extLst>
                </a:gridCol>
                <a:gridCol w="6309852">
                  <a:extLst>
                    <a:ext uri="{9D8B030D-6E8A-4147-A177-3AD203B41FA5}">
                      <a16:colId xmlns:a16="http://schemas.microsoft.com/office/drawing/2014/main" val="3812513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2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/>
                        <a:t>git clone &lt;lien vers le répertoire distant&gt;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Clone un répertoire distant dans un dossier 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24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/>
                        <a:t>git 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Mettre à jour le répertoire local à partir du répertoire distant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88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/>
                        <a:t>git </a:t>
                      </a:r>
                      <a:r>
                        <a:rPr lang="fr-CA" noProof="0" dirty="0" err="1"/>
                        <a:t>status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Voir tous les changements apportés au répertoire 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2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/>
                        <a:t>git </a:t>
                      </a:r>
                      <a:r>
                        <a:rPr lang="fr-CA" noProof="0" dirty="0" err="1"/>
                        <a:t>add</a:t>
                      </a:r>
                      <a:r>
                        <a:rPr lang="fr-CA" noProof="0" dirty="0"/>
                        <a:t> . </a:t>
                      </a:r>
                      <a:r>
                        <a:rPr lang="fr-CA" noProof="0" dirty="0">
                          <a:solidFill>
                            <a:srgbClr val="FF0000"/>
                          </a:solidFill>
                        </a:rPr>
                        <a:t>ou</a:t>
                      </a:r>
                      <a:r>
                        <a:rPr lang="fr-CA" noProof="0" dirty="0"/>
                        <a:t> git </a:t>
                      </a:r>
                      <a:r>
                        <a:rPr lang="fr-CA" noProof="0" dirty="0" err="1"/>
                        <a:t>add</a:t>
                      </a:r>
                      <a:r>
                        <a:rPr lang="fr-CA" noProof="0" dirty="0"/>
                        <a:t> &lt;nom du fichier&gt;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Ajoute les fichiers modifiés dans l’état « </a:t>
                      </a:r>
                      <a:r>
                        <a:rPr lang="fr-CA" noProof="0" dirty="0" err="1"/>
                        <a:t>staged</a:t>
                      </a:r>
                      <a:r>
                        <a:rPr lang="fr-CA" noProof="0" dirty="0"/>
                        <a:t> for commit 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/>
                        <a:t>git commit -m “ton message”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Créer un commit avec les modifications « </a:t>
                      </a:r>
                      <a:r>
                        <a:rPr lang="fr-CA" noProof="0" dirty="0" err="1"/>
                        <a:t>staged</a:t>
                      </a:r>
                      <a:r>
                        <a:rPr lang="fr-CA" noProof="0" dirty="0"/>
                        <a:t> for commit 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67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/>
                        <a:t>git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Envoyer un commit sur le répertoire distant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1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/>
                        <a:t>git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Affiche la liste des derniers </a:t>
                      </a:r>
                      <a:r>
                        <a:rPr lang="fr-CA" noProof="0" dirty="0" err="1"/>
                        <a:t>commits</a:t>
                      </a:r>
                      <a:endParaRPr lang="fr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2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/>
                        <a:t>git 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Affiche les changements apportés au répertoire 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1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/>
                        <a:t>git reset --hard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Supprime tous les changements effectués sur le répertoire local, revient à l’ancien 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62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/>
                        <a:t>git </a:t>
                      </a:r>
                      <a:r>
                        <a:rPr lang="fr-CA" noProof="0" dirty="0" err="1"/>
                        <a:t>checkout</a:t>
                      </a:r>
                      <a:r>
                        <a:rPr lang="fr-CA" noProof="0" dirty="0"/>
                        <a:t> &lt;nom de la branche&gt;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Changer de branche (faire un “git </a:t>
                      </a:r>
                      <a:r>
                        <a:rPr lang="fr-CA" noProof="0" dirty="0" err="1"/>
                        <a:t>fetch</a:t>
                      </a:r>
                      <a:r>
                        <a:rPr lang="fr-CA" noProof="0" dirty="0"/>
                        <a:t>” avant au besoin)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901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6183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427</Words>
  <Application>Microsoft Office PowerPoint</Application>
  <PresentationFormat>Grand écran</PresentationFormat>
  <Paragraphs>69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Thème Office</vt:lpstr>
      <vt:lpstr>Tuto git pour les nuls</vt:lpstr>
      <vt:lpstr>Au menu</vt:lpstr>
      <vt:lpstr>Contexte</vt:lpstr>
      <vt:lpstr>Cloner un répertoire</vt:lpstr>
      <vt:lpstr>Modification du répertoire local</vt:lpstr>
      <vt:lpstr>Les 3 états d’un fichier</vt:lpstr>
      <vt:lpstr>Mise à jour du répertoire distant</vt:lpstr>
      <vt:lpstr>Les branches</vt:lpstr>
      <vt:lpstr>Commande utiles - GIT</vt:lpstr>
      <vt:lpstr>Trucs utiles – terminal linux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Sauvageau, Gérémy</dc:creator>
  <cp:lastModifiedBy>Sauvageau, Gérémy</cp:lastModifiedBy>
  <cp:revision>8</cp:revision>
  <dcterms:created xsi:type="dcterms:W3CDTF">2025-03-13T01:14:52Z</dcterms:created>
  <dcterms:modified xsi:type="dcterms:W3CDTF">2025-03-13T02:54:57Z</dcterms:modified>
</cp:coreProperties>
</file>