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DF4C-261B-40BD-BC35-39FA020E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7298-D222-469A-8255-88C3E6768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7C19-D749-4D5D-8BDE-42E1D4D7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76CA-7D88-4167-8F82-FF8BB39F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BB6F-D576-4BE7-8DD7-B4C0C0F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C2DD-3F5B-4D82-9EE7-5E77F360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B1388-AA95-440D-A1AA-D83B9882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4C69-1BBF-42D1-8138-E561AD81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AC9F-ED46-422B-BC59-74474B52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1175-0810-4074-A76E-D0BA2B35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41E04-B3EE-4070-B8E2-92CC98C59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523D3-6B65-4A5B-82E6-A60C596B9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9A78-6916-42CD-8A13-4AABE67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248A-60DC-4733-8EF6-0B1E9833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18D0-20CB-47FE-B8D2-68EC4848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6CA5-BD23-474F-B187-4FA0371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A975-3C9C-4A1B-843A-C803593C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89C6-861E-4AAA-BC69-BB7FBE07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D582A-F9AC-454F-B786-20855CA0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715C-5D9A-4CC3-BF89-28EED198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DB1F-8363-44BE-8DAF-7A039F4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E572B-36B1-42F1-BAB0-04925EDE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E1D9-D51D-4E50-8D93-ECDACA7A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C550-7A7D-4A60-BDB9-FBDC51E6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F336-2D59-488A-A0EA-8B64346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BB5E-68C4-4407-B5A1-CC677CDB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0943-E0A8-4FE9-9498-A55D01D12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AF5B0-162D-4469-BA84-3F38086E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203E8-4368-49E5-88C1-B4AADBFD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1E3F-C642-43D6-B3B8-47C12793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F254C-F538-4F9E-9D01-D0EE8724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6FB6-BDB5-4A76-9D8A-C477716D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21B6B-A9AA-4F77-B4EC-9372E1B2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8EDFA-53DF-4503-87F6-A17C9A59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799D6-002C-4B2F-A677-DA98A29A3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C36E8-DAB2-4837-8F6F-1DF2D60A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93A0B-6511-4674-891A-CCBC2493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B937E-D0A1-4636-9D92-7D19385F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0511D-97A2-4068-975A-1090BFD9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6518-189C-4D9E-94E8-DB774FA6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F745-5C1E-4B28-B850-CEF45FEC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16A5-15AD-4EF0-98CC-FB1DA1E2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93C11-FB55-4D8B-B9DB-88230B1F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30CD4-71A8-4657-847E-67F969F2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86B1-B338-45D4-B9D6-043BBD7C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551B-39ED-4842-9496-84E4ADAE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B8D4-8E4C-464E-8A05-225AC29E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0484-B421-46C6-AE8A-DA7B843A6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53BC-E296-4809-AC61-A4E1EBA90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E854-7D78-41E1-83D7-6DE5C04B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FC350-30E0-4BA0-95B6-0CEB7D67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3767F-8FED-4C08-890A-8273ED8D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9072-EFBE-4517-9A5A-E664C88D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48E10-C3B9-40C6-B416-C1E868F22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73308-E731-4816-A70C-44E8BAEBE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FB4D6-C21D-4959-AC91-BE99A4A7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ED6CF-A8BE-471F-BC23-CDBF821F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498E-7209-4195-AB5B-48896165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9FDE8-4018-4E58-A591-A4BA5EBF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9C1C-4B18-4912-BFCF-0D2E6D53D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766F-8AF5-4027-A42A-4EEF046F4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388C-B4AE-4F24-8C52-FBDD4F21189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D2C9-71B1-4ABE-B12F-221CF7E4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91FF-A292-4A82-BA03-7BA328743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BF71-1AB6-4B38-819F-F377C4CE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DC-9985-446F-838B-8B437DA3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822" y="771349"/>
            <a:ext cx="9144000" cy="1082852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3ED7-98BE-4893-BB37-E7D7D7AD3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FDF408-EF74-46A2-9871-EA1DE85982CB}"/>
              </a:ext>
            </a:extLst>
          </p:cNvPr>
          <p:cNvSpPr/>
          <p:nvPr/>
        </p:nvSpPr>
        <p:spPr>
          <a:xfrm>
            <a:off x="8421511" y="2980267"/>
            <a:ext cx="1783645" cy="165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do 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2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3</cp:revision>
  <dcterms:created xsi:type="dcterms:W3CDTF">2024-03-21T12:23:30Z</dcterms:created>
  <dcterms:modified xsi:type="dcterms:W3CDTF">2024-03-21T12:28:02Z</dcterms:modified>
</cp:coreProperties>
</file>