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4F46E5"/>
                </a:solidFill>
              </a:rPr>
              <a:t>tension electrique</a:t>
            </a:r>
            <a:endParaRPr lang="en-US" sz="2400" dirty="0"/>
          </a:p>
        </p:txBody>
      </p:sp>
      <p:sp>
        <p:nvSpPr>
          <p:cNvPr id="3" name="Text 1"/>
          <p:cNvSpPr/>
          <p:nvPr/>
        </p:nvSpPr>
        <p:spPr>
          <a:xfrm>
            <a:off x="457200" y="1371600"/>
            <a:ext cx="8229600" cy="3657600"/>
          </a:xfrm>
          <a:prstGeom prst="rect">
            <a:avLst/>
          </a:prstGeom>
          <a:noFill/>
          <a:ln/>
        </p:spPr>
        <p:txBody>
          <a:bodyPr wrap="square" rtlCol="0" anchor="ctr"/>
          <a:lstStyle/>
          <a:p>
            <a:pPr indent="0" marL="0">
              <a:buNone/>
            </a:pPr>
            <a:r>
              <a:rPr lang="en-US" sz="1400" dirty="0">
                <a:solidFill>
                  <a:srgbClr val="000000"/>
                </a:solidFill>
              </a:rPr>
              <a:t>ecrire un presentation sur le cours de tension electrique pour les etudient</a:t>
            </a:r>
            <a:endParaRPr lang="en-US" sz="1400" dirty="0"/>
          </a:p>
          <a:p>
            <a:pPr indent="0" marL="0">
              <a:buNone/>
            </a:pPr>
            <a:endParaRPr lang="en-US" sz="1400" dirty="0"/>
          </a:p>
          <a:p>
            <a:pPr indent="0" marL="0">
              <a:buNone/>
            </a:pPr>
            <a:r>
              <a:rPr lang="en-US" sz="1400" dirty="0">
                <a:solidFill>
                  <a:srgbClr val="000000"/>
                </a:solidFill>
              </a:rPr>
              <a:t>Présentation générée le 24/05/2025</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4F46E5"/>
                </a:solidFill>
              </a:rPr>
              <a:t>Conclusion</a:t>
            </a:r>
            <a:endParaRPr lang="en-US" sz="2400" dirty="0"/>
          </a:p>
        </p:txBody>
      </p:sp>
      <p:sp>
        <p:nvSpPr>
          <p:cNvPr id="3" name="Text 1"/>
          <p:cNvSpPr/>
          <p:nvPr/>
        </p:nvSpPr>
        <p:spPr>
          <a:xfrm>
            <a:off x="457200" y="1371600"/>
            <a:ext cx="8229600" cy="3657600"/>
          </a:xfrm>
          <a:prstGeom prst="rect">
            <a:avLst/>
          </a:prstGeom>
          <a:noFill/>
          <a:ln/>
        </p:spPr>
        <p:txBody>
          <a:bodyPr wrap="square" rtlCol="0" anchor="ctr"/>
          <a:lstStyle/>
          <a:p>
            <a:pPr indent="0" marL="0">
              <a:buNone/>
            </a:pPr>
            <a:r>
              <a:rPr lang="en-US" sz="1400" dirty="0">
                <a:solidFill>
                  <a:srgbClr val="000000"/>
                </a:solidFill>
              </a:rPr>
              <a:t>Merci pour votre attention!</a:t>
            </a:r>
            <a:endParaRPr lang="en-US" sz="1400" dirty="0"/>
          </a:p>
          <a:p>
            <a:pPr indent="0" marL="0">
              <a:buNone/>
            </a:pPr>
            <a:endParaRPr lang="en-US" sz="1400" dirty="0"/>
          </a:p>
          <a:p>
            <a:pPr indent="0" marL="0">
              <a:buNone/>
            </a:pPr>
            <a:r>
              <a:rPr lang="en-US" sz="1400" dirty="0">
                <a:solidFill>
                  <a:srgbClr val="000000"/>
                </a:solidFill>
              </a:rPr>
              <a:t>tension electrique</a:t>
            </a:r>
            <a:endParaRPr lang="en-US" sz="1400" dirty="0"/>
          </a:p>
          <a:p>
            <a:pPr indent="0" marL="0">
              <a:buNone/>
            </a:pPr>
            <a:endParaRPr lang="en-US" sz="1400" dirty="0"/>
          </a:p>
          <a:p>
            <a:pPr indent="0" marL="0">
              <a:buNone/>
            </a:pPr>
            <a:r>
              <a:rPr lang="en-US" sz="1400" dirty="0">
                <a:solidFill>
                  <a:srgbClr val="000000"/>
                </a:solidFill>
              </a:rPr>
              <a:t>Présentation générée automatiquement avec des données réelles.</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4F46E5"/>
                </a:solidFill>
              </a:rPr>
              <a:t>Plan de la présentation</a:t>
            </a:r>
            <a:endParaRPr lang="en-US" sz="2400" dirty="0"/>
          </a:p>
        </p:txBody>
      </p:sp>
      <p:sp>
        <p:nvSpPr>
          <p:cNvPr id="3" name="Text 1"/>
          <p:cNvSpPr/>
          <p:nvPr/>
        </p:nvSpPr>
        <p:spPr>
          <a:xfrm>
            <a:off x="457200" y="1371600"/>
            <a:ext cx="8229600" cy="3657600"/>
          </a:xfrm>
          <a:prstGeom prst="rect">
            <a:avLst/>
          </a:prstGeom>
          <a:noFill/>
          <a:ln/>
        </p:spPr>
        <p:txBody>
          <a:bodyPr wrap="square" rtlCol="0" anchor="ctr"/>
          <a:lstStyle/>
          <a:p>
            <a:pPr indent="0" marL="0">
              <a:buNone/>
            </a:pPr>
            <a:r>
              <a:rPr lang="en-US" sz="1400" dirty="0">
                <a:solidFill>
                  <a:srgbClr val="000000"/>
                </a:solidFill>
              </a:rPr>
              <a:t>1. Introduction</a:t>
            </a:r>
            <a:endParaRPr lang="en-US" sz="1400" dirty="0"/>
          </a:p>
          <a:p>
            <a:pPr indent="0" marL="0">
              <a:buNone/>
            </a:pPr>
            <a:r>
              <a:rPr lang="en-US" sz="1400" dirty="0">
                <a:solidFill>
                  <a:srgbClr val="000000"/>
                </a:solidFill>
              </a:rPr>
              <a:t>• Tension électrique</a:t>
            </a:r>
            <a:endParaRPr lang="en-US" sz="1400" dirty="0"/>
          </a:p>
          <a:p>
            <a:pPr indent="0" marL="0">
              <a:buNone/>
            </a:pPr>
            <a:r>
              <a:rPr lang="en-US" sz="1400" dirty="0">
                <a:solidFill>
                  <a:srgbClr val="000000"/>
                </a:solidFill>
              </a:rPr>
              <a:t>• Ligne à haute tension</a:t>
            </a:r>
            <a:endParaRPr lang="en-US" sz="1400" dirty="0"/>
          </a:p>
          <a:p>
            <a:pPr indent="0" marL="0">
              <a:buNone/>
            </a:pPr>
            <a:r>
              <a:rPr lang="en-US" sz="1400" dirty="0">
                <a:solidFill>
                  <a:srgbClr val="000000"/>
                </a:solidFill>
              </a:rPr>
              <a:t>• Poste électrique</a:t>
            </a:r>
            <a:endParaRPr lang="en-US" sz="1400" dirty="0"/>
          </a:p>
          <a:p>
            <a:pPr indent="0" marL="0">
              <a:buNone/>
            </a:pPr>
            <a:r>
              <a:rPr lang="en-US" sz="1400" dirty="0">
                <a:solidFill>
                  <a:srgbClr val="000000"/>
                </a:solidFill>
              </a:rPr>
              <a:t>• Appareillage électrique à haute tension</a:t>
            </a:r>
            <a:endParaRPr lang="en-US" sz="1400" dirty="0"/>
          </a:p>
          <a:p>
            <a:pPr indent="0" marL="0">
              <a:buNone/>
            </a:pPr>
            <a:r>
              <a:rPr lang="en-US" sz="1400" dirty="0">
                <a:solidFill>
                  <a:srgbClr val="000000"/>
                </a:solidFill>
              </a:rPr>
              <a:t>• Électrisation (santé)</a:t>
            </a:r>
            <a:endParaRPr lang="en-US" sz="1400" dirty="0"/>
          </a:p>
          <a:p>
            <a:pPr indent="0" marL="0">
              <a:buNone/>
            </a:pPr>
            <a:r>
              <a:rPr lang="en-US" sz="1400" dirty="0">
                <a:solidFill>
                  <a:srgbClr val="000000"/>
                </a:solidFill>
              </a:rPr>
              <a:t>Dernière partie: Conclusion</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4F46E5"/>
                </a:solidFill>
              </a:rPr>
              <a:t>Tension électrique</a:t>
            </a:r>
            <a:endParaRPr lang="en-US" sz="2400" dirty="0"/>
          </a:p>
        </p:txBody>
      </p:sp>
      <p:sp>
        <p:nvSpPr>
          <p:cNvPr id="3" name="Text 1"/>
          <p:cNvSpPr/>
          <p:nvPr/>
        </p:nvSpPr>
        <p:spPr>
          <a:xfrm>
            <a:off x="457200" y="1371600"/>
            <a:ext cx="8229600" cy="3657600"/>
          </a:xfrm>
          <a:prstGeom prst="rect">
            <a:avLst/>
          </a:prstGeom>
          <a:noFill/>
          <a:ln/>
        </p:spPr>
        <p:txBody>
          <a:bodyPr wrap="square" rtlCol="0" anchor="ctr"/>
          <a:lstStyle/>
          <a:p>
            <a:pPr indent="0" marL="0">
              <a:buNone/>
            </a:pPr>
            <a:r>
              <a:rPr lang="en-US" sz="1400" dirty="0">
                <a:solidFill>
                  <a:srgbClr val="000000"/>
                </a:solidFill>
              </a:rPr>
              <a:t>homonymes, voir Tension. Tension électrique Arcs électriques provoqués par une très haute tension dans une bobine Tesla. La tension électrique est la circulation</a:t>
            </a:r>
            <a:endParaRPr lang="en-US" sz="1400" dirty="0"/>
          </a:p>
        </p:txBody>
      </p:sp>
      <p:sp>
        <p:nvSpPr>
          <p:cNvPr id="4" name="Text 2"/>
          <p:cNvSpPr/>
          <p:nvPr/>
        </p:nvSpPr>
        <p:spPr>
          <a:xfrm>
            <a:off x="457200" y="5029200"/>
            <a:ext cx="8229600" cy="457200"/>
          </a:xfrm>
          <a:prstGeom prst="rect">
            <a:avLst/>
          </a:prstGeom>
          <a:noFill/>
          <a:ln/>
        </p:spPr>
        <p:txBody>
          <a:bodyPr wrap="square" rtlCol="0" anchor="ctr"/>
          <a:lstStyle/>
          <a:p>
            <a:pPr indent="0" marL="0">
              <a:buNone/>
            </a:pPr>
            <a:r>
              <a:rPr lang="en-US" sz="1000" dirty="0">
                <a:solidFill>
                  <a:srgbClr val="666666"/>
                </a:solidFill>
              </a:rPr>
              <a:t>Source: Wikipedia</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4F46E5"/>
                </a:solidFill>
              </a:rPr>
              <a:t>Ligne à haute tension</a:t>
            </a:r>
            <a:endParaRPr lang="en-US" sz="2400" dirty="0"/>
          </a:p>
        </p:txBody>
      </p:sp>
      <p:sp>
        <p:nvSpPr>
          <p:cNvPr id="3" name="Text 1"/>
          <p:cNvSpPr/>
          <p:nvPr/>
        </p:nvSpPr>
        <p:spPr>
          <a:xfrm>
            <a:off x="457200" y="1371600"/>
            <a:ext cx="8229600" cy="3657600"/>
          </a:xfrm>
          <a:prstGeom prst="rect">
            <a:avLst/>
          </a:prstGeom>
          <a:noFill/>
          <a:ln/>
        </p:spPr>
        <p:txBody>
          <a:bodyPr wrap="square" rtlCol="0" anchor="ctr"/>
          <a:lstStyle/>
          <a:p>
            <a:pPr indent="0" marL="0">
              <a:buNone/>
            </a:pPr>
            <a:r>
              <a:rPr lang="en-US" sz="1400" dirty="0">
                <a:solidFill>
                  <a:srgbClr val="000000"/>
                </a:solidFill>
              </a:rPr>
              <a:t>transport d&amp;#039;électricité. Elle permet le transport de l&amp;#039;énergie électrique, des centrales électriques vers les réseaux de distribution qui alimentent les consommateurs</a:t>
            </a:r>
            <a:endParaRPr lang="en-US" sz="1400" dirty="0"/>
          </a:p>
        </p:txBody>
      </p:sp>
      <p:sp>
        <p:nvSpPr>
          <p:cNvPr id="4" name="Text 2"/>
          <p:cNvSpPr/>
          <p:nvPr/>
        </p:nvSpPr>
        <p:spPr>
          <a:xfrm>
            <a:off x="457200" y="5029200"/>
            <a:ext cx="8229600" cy="457200"/>
          </a:xfrm>
          <a:prstGeom prst="rect">
            <a:avLst/>
          </a:prstGeom>
          <a:noFill/>
          <a:ln/>
        </p:spPr>
        <p:txBody>
          <a:bodyPr wrap="square" rtlCol="0" anchor="ctr"/>
          <a:lstStyle/>
          <a:p>
            <a:pPr indent="0" marL="0">
              <a:buNone/>
            </a:pPr>
            <a:r>
              <a:rPr lang="en-US" sz="1000" dirty="0">
                <a:solidFill>
                  <a:srgbClr val="666666"/>
                </a:solidFill>
              </a:rPr>
              <a:t>Source: Wikipedia</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4F46E5"/>
                </a:solidFill>
              </a:rPr>
              <a:t>Poste électrique</a:t>
            </a:r>
            <a:endParaRPr lang="en-US" sz="2400" dirty="0"/>
          </a:p>
        </p:txBody>
      </p:sp>
      <p:sp>
        <p:nvSpPr>
          <p:cNvPr id="3" name="Text 1"/>
          <p:cNvSpPr/>
          <p:nvPr/>
        </p:nvSpPr>
        <p:spPr>
          <a:xfrm>
            <a:off x="457200" y="1371600"/>
            <a:ext cx="8229600" cy="3657600"/>
          </a:xfrm>
          <a:prstGeom prst="rect">
            <a:avLst/>
          </a:prstGeom>
          <a:noFill/>
          <a:ln/>
        </p:spPr>
        <p:txBody>
          <a:bodyPr wrap="square" rtlCol="0" anchor="ctr"/>
          <a:lstStyle/>
          <a:p>
            <a:pPr indent="0" marL="0">
              <a:buNone/>
            </a:pPr>
            <a:r>
              <a:rPr lang="en-US" sz="1400" dirty="0">
                <a:solidFill>
                  <a:srgbClr val="000000"/>
                </a:solidFill>
              </a:rPr>
              <a:t>électrique est un élément du réseau électrique servant à la fois à la transmission et à la distribution d&amp;#039;électricité. Il permet d&amp;#039;élever la tension électrique</a:t>
            </a:r>
            <a:endParaRPr lang="en-US" sz="1400" dirty="0"/>
          </a:p>
        </p:txBody>
      </p:sp>
      <p:sp>
        <p:nvSpPr>
          <p:cNvPr id="4" name="Text 2"/>
          <p:cNvSpPr/>
          <p:nvPr/>
        </p:nvSpPr>
        <p:spPr>
          <a:xfrm>
            <a:off x="457200" y="5029200"/>
            <a:ext cx="8229600" cy="457200"/>
          </a:xfrm>
          <a:prstGeom prst="rect">
            <a:avLst/>
          </a:prstGeom>
          <a:noFill/>
          <a:ln/>
        </p:spPr>
        <p:txBody>
          <a:bodyPr wrap="square" rtlCol="0" anchor="ctr"/>
          <a:lstStyle/>
          <a:p>
            <a:pPr indent="0" marL="0">
              <a:buNone/>
            </a:pPr>
            <a:r>
              <a:rPr lang="en-US" sz="1000" dirty="0">
                <a:solidFill>
                  <a:srgbClr val="666666"/>
                </a:solidFill>
              </a:rPr>
              <a:t>Source: Wikipedia</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4F46E5"/>
                </a:solidFill>
              </a:rPr>
              <a:t>Appareillage électrique à haute tension</a:t>
            </a:r>
            <a:endParaRPr lang="en-US" sz="2400" dirty="0"/>
          </a:p>
        </p:txBody>
      </p:sp>
      <p:sp>
        <p:nvSpPr>
          <p:cNvPr id="3" name="Text 1"/>
          <p:cNvSpPr/>
          <p:nvPr/>
        </p:nvSpPr>
        <p:spPr>
          <a:xfrm>
            <a:off x="457200" y="1371600"/>
            <a:ext cx="8229600" cy="3657600"/>
          </a:xfrm>
          <a:prstGeom prst="rect">
            <a:avLst/>
          </a:prstGeom>
          <a:noFill/>
          <a:ln/>
        </p:spPr>
        <p:txBody>
          <a:bodyPr wrap="square" rtlCol="0" anchor="ctr"/>
          <a:lstStyle/>
          <a:p>
            <a:pPr indent="0" marL="0">
              <a:buNone/>
            </a:pPr>
            <a:r>
              <a:rPr lang="en-US" sz="1400" dirty="0">
                <a:solidFill>
                  <a:srgbClr val="000000"/>
                </a:solidFill>
              </a:rPr>
              <a:t>L&amp;#039;appareillage électrique à haute tension est l&amp;#039;ensemble des appareils électriques qui permettent la mise sous ou hors tension de portions d&amp;#039;un réseau électrique à</a:t>
            </a:r>
            <a:endParaRPr lang="en-US" sz="1400" dirty="0"/>
          </a:p>
        </p:txBody>
      </p:sp>
      <p:sp>
        <p:nvSpPr>
          <p:cNvPr id="4" name="Text 2"/>
          <p:cNvSpPr/>
          <p:nvPr/>
        </p:nvSpPr>
        <p:spPr>
          <a:xfrm>
            <a:off x="457200" y="5029200"/>
            <a:ext cx="8229600" cy="457200"/>
          </a:xfrm>
          <a:prstGeom prst="rect">
            <a:avLst/>
          </a:prstGeom>
          <a:noFill/>
          <a:ln/>
        </p:spPr>
        <p:txBody>
          <a:bodyPr wrap="square" rtlCol="0" anchor="ctr"/>
          <a:lstStyle/>
          <a:p>
            <a:pPr indent="0" marL="0">
              <a:buNone/>
            </a:pPr>
            <a:r>
              <a:rPr lang="en-US" sz="1000" dirty="0">
                <a:solidFill>
                  <a:srgbClr val="666666"/>
                </a:solidFill>
              </a:rPr>
              <a:t>Source: Wikipedia</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4F46E5"/>
                </a:solidFill>
              </a:rPr>
              <a:t>Électrisation (santé)</a:t>
            </a:r>
            <a:endParaRPr lang="en-US" sz="2400" dirty="0"/>
          </a:p>
        </p:txBody>
      </p:sp>
      <p:sp>
        <p:nvSpPr>
          <p:cNvPr id="3" name="Text 1"/>
          <p:cNvSpPr/>
          <p:nvPr/>
        </p:nvSpPr>
        <p:spPr>
          <a:xfrm>
            <a:off x="457200" y="1371600"/>
            <a:ext cx="8229600" cy="3657600"/>
          </a:xfrm>
          <a:prstGeom prst="rect">
            <a:avLst/>
          </a:prstGeom>
          <a:noFill/>
          <a:ln/>
        </p:spPr>
        <p:txBody>
          <a:bodyPr wrap="square" rtlCol="0" anchor="ctr"/>
          <a:lstStyle/>
          <a:p>
            <a:pPr indent="0" marL="0">
              <a:buNone/>
            </a:pPr>
            <a:r>
              <a:rPr lang="en-US" sz="1400" dirty="0">
                <a:solidFill>
                  <a:srgbClr val="000000"/>
                </a:solidFill>
              </a:rPr>
              <a:t> Pour les articles homonymes, voir Électrisation. Électrisation Brûlure électrique au 2e degré, par haute tension. Mise en garde médicale modifier - modifier</a:t>
            </a:r>
            <a:endParaRPr lang="en-US" sz="1400" dirty="0"/>
          </a:p>
        </p:txBody>
      </p:sp>
      <p:sp>
        <p:nvSpPr>
          <p:cNvPr id="4" name="Text 2"/>
          <p:cNvSpPr/>
          <p:nvPr/>
        </p:nvSpPr>
        <p:spPr>
          <a:xfrm>
            <a:off x="457200" y="5029200"/>
            <a:ext cx="8229600" cy="457200"/>
          </a:xfrm>
          <a:prstGeom prst="rect">
            <a:avLst/>
          </a:prstGeom>
          <a:noFill/>
          <a:ln/>
        </p:spPr>
        <p:txBody>
          <a:bodyPr wrap="square" rtlCol="0" anchor="ctr"/>
          <a:lstStyle/>
          <a:p>
            <a:pPr indent="0" marL="0">
              <a:buNone/>
            </a:pPr>
            <a:r>
              <a:rPr lang="en-US" sz="1000" dirty="0">
                <a:solidFill>
                  <a:srgbClr val="666666"/>
                </a:solidFill>
              </a:rPr>
              <a:t>Source: Wikipedia</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4F46E5"/>
                </a:solidFill>
              </a:rPr>
              <a:t>Tension électrique</a:t>
            </a:r>
            <a:endParaRPr lang="en-US" sz="2400" dirty="0"/>
          </a:p>
        </p:txBody>
      </p:sp>
      <p:sp>
        <p:nvSpPr>
          <p:cNvPr id="3" name="Text 1"/>
          <p:cNvSpPr/>
          <p:nvPr/>
        </p:nvSpPr>
        <p:spPr>
          <a:xfrm>
            <a:off x="457200" y="1371600"/>
            <a:ext cx="8229600" cy="3657600"/>
          </a:xfrm>
          <a:prstGeom prst="rect">
            <a:avLst/>
          </a:prstGeom>
          <a:noFill/>
          <a:ln/>
        </p:spPr>
        <p:txBody>
          <a:bodyPr wrap="square" rtlCol="0" anchor="ctr"/>
          <a:lstStyle/>
          <a:p>
            <a:pPr indent="0" marL="0">
              <a:buNone/>
            </a:pPr>
            <a:r>
              <a:rPr lang="en-US" sz="1400" dirty="0">
                <a:solidFill>
                  <a:srgbClr val="000000"/>
                </a:solidFill>
              </a:rPr>
              <a:t>La tension électrique est la circulation du champ électrique le long d'un circuit électrique mesurée en volts par un voltmètre. Elle est notée V aux bornes d'un dipôle. La notion de tension électrique est souvent confondue avec celle de la « différence de potentiel électrique » entre deux points d'un circuit électrique. Les deux notions sont équivalentes en régime stationnaire. Néanmoins, dans un cas général, en régime variable, la circulation du champ électrique n'étant plus conservative en raison du phénomène d'induction électromagnétique, la tension et la différence de potentiel ne sont alors plus synonymes. Dans ce cas général, la différence de potentiel perd sa signification physique et doit être remplacée par la notion de tension. La notion de tension électrique est aussi désignée par l'anglicisme : « voltage », comme il est possible de trouver l'expression « ampérage » pour désigner l'intensité électrique.</a:t>
            </a:r>
            <a:endParaRPr lang="en-US" sz="1400" dirty="0"/>
          </a:p>
        </p:txBody>
      </p:sp>
      <p:sp>
        <p:nvSpPr>
          <p:cNvPr id="4" name="Text 2"/>
          <p:cNvSpPr/>
          <p:nvPr/>
        </p:nvSpPr>
        <p:spPr>
          <a:xfrm>
            <a:off x="457200" y="5029200"/>
            <a:ext cx="8229600" cy="457200"/>
          </a:xfrm>
          <a:prstGeom prst="rect">
            <a:avLst/>
          </a:prstGeom>
          <a:noFill/>
          <a:ln/>
        </p:spPr>
        <p:txBody>
          <a:bodyPr wrap="square" rtlCol="0" anchor="ctr"/>
          <a:lstStyle/>
          <a:p>
            <a:pPr indent="0" marL="0">
              <a:buNone/>
            </a:pPr>
            <a:r>
              <a:rPr lang="en-US" sz="1000" dirty="0">
                <a:solidFill>
                  <a:srgbClr val="666666"/>
                </a:solidFill>
              </a:rPr>
              <a:t>Source: DuckDuckGo Actualités</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4F46E5"/>
                </a:solidFill>
              </a:rPr>
              <a:t>Statistiques: tension electrique</a:t>
            </a:r>
            <a:endParaRPr lang="en-US" sz="2400" dirty="0"/>
          </a:p>
        </p:txBody>
      </p:sp>
      <p:sp>
        <p:nvSpPr>
          <p:cNvPr id="3" name="Text 1"/>
          <p:cNvSpPr/>
          <p:nvPr/>
        </p:nvSpPr>
        <p:spPr>
          <a:xfrm>
            <a:off x="457200" y="1371600"/>
            <a:ext cx="8229600" cy="3657600"/>
          </a:xfrm>
          <a:prstGeom prst="rect">
            <a:avLst/>
          </a:prstGeom>
          <a:noFill/>
          <a:ln/>
        </p:spPr>
        <p:txBody>
          <a:bodyPr wrap="square" rtlCol="0" anchor="ctr"/>
          <a:lstStyle/>
          <a:p>
            <a:pPr indent="0" marL="0">
              <a:buNone/>
            </a:pPr>
            <a:r>
              <a:rPr lang="en-US" sz="1400" dirty="0">
                <a:solidFill>
                  <a:srgbClr val="000000"/>
                </a:solidFill>
              </a:rPr>
              <a:t>Données statistiques simulées (en production, connectez-vous à une API de données réelles)</a:t>
            </a:r>
            <a:endParaRPr lang="en-US" sz="1400" dirty="0"/>
          </a:p>
        </p:txBody>
      </p:sp>
      <p:sp>
        <p:nvSpPr>
          <p:cNvPr id="4" name="Text 2"/>
          <p:cNvSpPr/>
          <p:nvPr/>
        </p:nvSpPr>
        <p:spPr>
          <a:xfrm>
            <a:off x="457200" y="5029200"/>
            <a:ext cx="8229600" cy="457200"/>
          </a:xfrm>
          <a:prstGeom prst="rect">
            <a:avLst/>
          </a:prstGeom>
          <a:noFill/>
          <a:ln/>
        </p:spPr>
        <p:txBody>
          <a:bodyPr wrap="square" rtlCol="0" anchor="ctr"/>
          <a:lstStyle/>
          <a:p>
            <a:pPr indent="0" marL="0">
              <a:buNone/>
            </a:pPr>
            <a:r>
              <a:rPr lang="en-US" sz="1000" dirty="0">
                <a:solidFill>
                  <a:srgbClr val="666666"/>
                </a:solidFill>
              </a:rPr>
              <a:t>Source: Simulation</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tension electrique</dc:title>
  <dc:subject>PptxGenJS Presentation</dc:subject>
  <dc:creator>Générateur IA de Présentations</dc:creator>
  <cp:lastModifiedBy>Générateur IA de Présentations</cp:lastModifiedBy>
  <cp:revision>1</cp:revision>
  <dcterms:created xsi:type="dcterms:W3CDTF">2025-05-24T22:04:35Z</dcterms:created>
  <dcterms:modified xsi:type="dcterms:W3CDTF">2025-05-24T22:04:35Z</dcterms:modified>
</cp:coreProperties>
</file>