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3" r:id="rId3"/>
    <p:sldId id="276" r:id="rId4"/>
    <p:sldId id="271" r:id="rId5"/>
    <p:sldId id="279" r:id="rId6"/>
    <p:sldId id="284" r:id="rId7"/>
    <p:sldId id="278" r:id="rId8"/>
    <p:sldId id="283" r:id="rId9"/>
    <p:sldId id="280" r:id="rId10"/>
    <p:sldId id="294" r:id="rId11"/>
    <p:sldId id="281" r:id="rId12"/>
    <p:sldId id="307" r:id="rId13"/>
    <p:sldId id="308" r:id="rId14"/>
    <p:sldId id="309" r:id="rId15"/>
    <p:sldId id="301" r:id="rId16"/>
    <p:sldId id="282" r:id="rId17"/>
    <p:sldId id="298" r:id="rId18"/>
    <p:sldId id="305" r:id="rId19"/>
    <p:sldId id="302" r:id="rId20"/>
    <p:sldId id="303" r:id="rId21"/>
    <p:sldId id="304" r:id="rId22"/>
    <p:sldId id="306" r:id="rId23"/>
    <p:sldId id="299" r:id="rId24"/>
    <p:sldId id="260" r:id="rId25"/>
    <p:sldId id="257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FFC20F"/>
    <a:srgbClr val="01AC8F"/>
    <a:srgbClr val="FFC20B"/>
    <a:srgbClr val="D53B01"/>
    <a:srgbClr val="107C10"/>
    <a:srgbClr val="FFFFFF"/>
    <a:srgbClr val="B4009E"/>
    <a:srgbClr val="5C005C"/>
    <a:srgbClr val="004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7" autoAdjust="0"/>
    <p:restoredTop sz="68151" autoAdjust="0"/>
  </p:normalViewPr>
  <p:slideViewPr>
    <p:cSldViewPr>
      <p:cViewPr>
        <p:scale>
          <a:sx n="73" d="100"/>
          <a:sy n="73" d="100"/>
        </p:scale>
        <p:origin x="1224" y="39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30D53-8FAB-1C47-9A4E-0079CD8C23AA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1C747-1B40-344B-88CE-CF85F8CE865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Plan</a:t>
          </a:r>
        </a:p>
      </dgm:t>
    </dgm:pt>
    <dgm:pt modelId="{3C289B73-A9AF-744C-B135-A94A24940B9F}" type="parTrans" cxnId="{DB5E240E-965E-074B-9B95-1B651E6019BC}">
      <dgm:prSet/>
      <dgm:spPr/>
      <dgm:t>
        <a:bodyPr/>
        <a:lstStyle/>
        <a:p>
          <a:endParaRPr lang="en-US"/>
        </a:p>
      </dgm:t>
    </dgm:pt>
    <dgm:pt modelId="{7FC746FA-44C4-7244-A5BF-EC10AFBD6D7A}" type="sibTrans" cxnId="{DB5E240E-965E-074B-9B95-1B651E6019BC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EC872DCF-720E-104E-8A12-B326F3171D7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Introduction</a:t>
          </a:r>
        </a:p>
      </dgm:t>
    </dgm:pt>
    <dgm:pt modelId="{65AAEE82-3813-E244-9338-26F7982C1033}" type="parTrans" cxnId="{7957D593-5582-A546-BDFB-9EC824CCE8D5}">
      <dgm:prSet/>
      <dgm:spPr/>
      <dgm:t>
        <a:bodyPr/>
        <a:lstStyle/>
        <a:p>
          <a:endParaRPr lang="en-US"/>
        </a:p>
      </dgm:t>
    </dgm:pt>
    <dgm:pt modelId="{EF3C04BA-7F45-0B46-BDD7-F70D561342EF}" type="sibTrans" cxnId="{7957D593-5582-A546-BDFB-9EC824CCE8D5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796C2A5D-3F42-A940-9C73-B10EA95B5A5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Presentation</a:t>
          </a:r>
        </a:p>
        <a:p>
          <a:r>
            <a:rPr lang="en-US" dirty="0">
              <a:solidFill>
                <a:srgbClr val="000000"/>
              </a:solidFill>
            </a:rPr>
            <a:t>Goals</a:t>
          </a:r>
        </a:p>
      </dgm:t>
    </dgm:pt>
    <dgm:pt modelId="{6BDB3119-1428-B746-8577-FE85B8CA76BF}" type="parTrans" cxnId="{749F4025-4E66-E34C-8FA7-EB8662DDE445}">
      <dgm:prSet/>
      <dgm:spPr/>
      <dgm:t>
        <a:bodyPr/>
        <a:lstStyle/>
        <a:p>
          <a:endParaRPr lang="en-US"/>
        </a:p>
      </dgm:t>
    </dgm:pt>
    <dgm:pt modelId="{B8270888-D68A-DB41-8635-33BACBDBE3D2}" type="sibTrans" cxnId="{749F4025-4E66-E34C-8FA7-EB8662DDE445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B702D602-1BF9-E045-A395-0B4F820DF6F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 err="1">
              <a:solidFill>
                <a:srgbClr val="000000"/>
              </a:solidFill>
            </a:rPr>
            <a:t>FrontEnd</a:t>
          </a:r>
          <a:endParaRPr lang="en-US" dirty="0">
            <a:solidFill>
              <a:srgbClr val="000000"/>
            </a:solidFill>
          </a:endParaRPr>
        </a:p>
      </dgm:t>
    </dgm:pt>
    <dgm:pt modelId="{7ECCAC24-4EB8-B44A-B312-284F48521DF6}" type="parTrans" cxnId="{68ECDBA1-DBEB-AC4C-BB8F-BE75D4CAC6EB}">
      <dgm:prSet/>
      <dgm:spPr/>
      <dgm:t>
        <a:bodyPr/>
        <a:lstStyle/>
        <a:p>
          <a:endParaRPr lang="en-US"/>
        </a:p>
      </dgm:t>
    </dgm:pt>
    <dgm:pt modelId="{DCA94E8C-E746-A447-A0F5-53FFCD4BA41C}" type="sibTrans" cxnId="{68ECDBA1-DBEB-AC4C-BB8F-BE75D4CAC6EB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4AC0FE4D-026A-DC44-AAE8-D06720B7B5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Solution</a:t>
          </a:r>
        </a:p>
      </dgm:t>
    </dgm:pt>
    <dgm:pt modelId="{BC5A4498-D61A-8B41-B05A-1183684B996C}" type="parTrans" cxnId="{55E5CE44-A1EF-7E40-A823-644CC63FAF0C}">
      <dgm:prSet/>
      <dgm:spPr/>
      <dgm:t>
        <a:bodyPr/>
        <a:lstStyle/>
        <a:p>
          <a:endParaRPr lang="en-US"/>
        </a:p>
      </dgm:t>
    </dgm:pt>
    <dgm:pt modelId="{349B9465-765C-F544-B375-F0DDE0275632}" type="sibTrans" cxnId="{55E5CE44-A1EF-7E40-A823-644CC63FAF0C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5705E51C-65EF-C243-BD3B-74C89C79037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Link</a:t>
          </a:r>
        </a:p>
        <a:p>
          <a:r>
            <a:rPr lang="en-US" dirty="0">
              <a:solidFill>
                <a:srgbClr val="000000"/>
              </a:solidFill>
            </a:rPr>
            <a:t>ARV</a:t>
          </a:r>
        </a:p>
      </dgm:t>
    </dgm:pt>
    <dgm:pt modelId="{8452E844-6FC5-3242-95EB-20A7097D9EF1}" type="parTrans" cxnId="{0A1C3AE2-454E-4141-AFB5-AEF7B1F31154}">
      <dgm:prSet/>
      <dgm:spPr/>
      <dgm:t>
        <a:bodyPr/>
        <a:lstStyle/>
        <a:p>
          <a:endParaRPr lang="en-US"/>
        </a:p>
      </dgm:t>
    </dgm:pt>
    <dgm:pt modelId="{1B9A62CD-1285-C24C-B338-77C6A987830A}" type="sibTrans" cxnId="{0A1C3AE2-454E-4141-AFB5-AEF7B1F31154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83489AE7-DF51-AB48-B1AE-2845B72DBB8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Why</a:t>
          </a:r>
        </a:p>
        <a:p>
          <a:r>
            <a:rPr lang="en-US" dirty="0" err="1">
              <a:solidFill>
                <a:srgbClr val="000000"/>
              </a:solidFill>
            </a:rPr>
            <a:t>Vue</a:t>
          </a:r>
          <a:r>
            <a:rPr lang="en-US" dirty="0">
              <a:solidFill>
                <a:srgbClr val="000000"/>
              </a:solidFill>
            </a:rPr>
            <a:t> JS ?</a:t>
          </a:r>
        </a:p>
      </dgm:t>
    </dgm:pt>
    <dgm:pt modelId="{8AB4A10D-271F-B64F-B8F1-C67E7B9F8AE9}" type="parTrans" cxnId="{20ED433F-BAF6-E948-9780-D5BA3D09D419}">
      <dgm:prSet/>
      <dgm:spPr/>
      <dgm:t>
        <a:bodyPr/>
        <a:lstStyle/>
        <a:p>
          <a:endParaRPr lang="en-US"/>
        </a:p>
      </dgm:t>
    </dgm:pt>
    <dgm:pt modelId="{5FA32824-F081-0E4D-9B7D-F2D2D0BE185C}" type="sibTrans" cxnId="{20ED433F-BAF6-E948-9780-D5BA3D09D419}">
      <dgm:prSet/>
      <dgm:spPr>
        <a:solidFill>
          <a:schemeClr val="accent6"/>
        </a:solidFill>
        <a:effectLst/>
      </dgm:spPr>
      <dgm:t>
        <a:bodyPr/>
        <a:lstStyle/>
        <a:p>
          <a:endParaRPr lang="en-US"/>
        </a:p>
      </dgm:t>
    </dgm:pt>
    <dgm:pt modelId="{11E4DA5C-B689-A143-9E59-64021205AB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Conclusion</a:t>
          </a:r>
        </a:p>
      </dgm:t>
    </dgm:pt>
    <dgm:pt modelId="{48462A04-9BD6-6148-82FE-18A7B65FF889}" type="parTrans" cxnId="{397CEADF-2FAC-4F45-B5C8-557D7ACD35ED}">
      <dgm:prSet/>
      <dgm:spPr/>
      <dgm:t>
        <a:bodyPr/>
        <a:lstStyle/>
        <a:p>
          <a:endParaRPr lang="en-US"/>
        </a:p>
      </dgm:t>
    </dgm:pt>
    <dgm:pt modelId="{F66AF917-E662-8F4D-AF73-DB11F42D755B}" type="sibTrans" cxnId="{397CEADF-2FAC-4F45-B5C8-557D7ACD35ED}">
      <dgm:prSet/>
      <dgm:spPr/>
      <dgm:t>
        <a:bodyPr/>
        <a:lstStyle/>
        <a:p>
          <a:endParaRPr lang="en-US"/>
        </a:p>
      </dgm:t>
    </dgm:pt>
    <dgm:pt modelId="{0C94F0C4-EE83-AD45-98ED-4DB42C2B5385}" type="pres">
      <dgm:prSet presAssocID="{CBC30D53-8FAB-1C47-9A4E-0079CD8C23AA}" presName="Name0" presStyleCnt="0">
        <dgm:presLayoutVars>
          <dgm:dir/>
          <dgm:resizeHandles/>
        </dgm:presLayoutVars>
      </dgm:prSet>
      <dgm:spPr/>
    </dgm:pt>
    <dgm:pt modelId="{00F79A0D-5D3F-E449-B9A9-A58770AB5F93}" type="pres">
      <dgm:prSet presAssocID="{6FD1C747-1B40-344B-88CE-CF85F8CE8658}" presName="compNode" presStyleCnt="0"/>
      <dgm:spPr/>
    </dgm:pt>
    <dgm:pt modelId="{5D49D563-EC18-C646-A5C6-475AB0BF01C1}" type="pres">
      <dgm:prSet presAssocID="{6FD1C747-1B40-344B-88CE-CF85F8CE8658}" presName="dummyConnPt" presStyleCnt="0"/>
      <dgm:spPr/>
    </dgm:pt>
    <dgm:pt modelId="{711428C3-33E8-534B-83F4-363180C0547B}" type="pres">
      <dgm:prSet presAssocID="{6FD1C747-1B40-344B-88CE-CF85F8CE8658}" presName="node" presStyleLbl="node1" presStyleIdx="0" presStyleCnt="8" custLinFactNeighborX="12174" custLinFactNeighborY="1865">
        <dgm:presLayoutVars>
          <dgm:bulletEnabled val="1"/>
        </dgm:presLayoutVars>
      </dgm:prSet>
      <dgm:spPr/>
    </dgm:pt>
    <dgm:pt modelId="{7B037A7D-DCF4-F742-844F-3E53073471CF}" type="pres">
      <dgm:prSet presAssocID="{7FC746FA-44C4-7244-A5BF-EC10AFBD6D7A}" presName="sibTrans" presStyleLbl="bgSibTrans2D1" presStyleIdx="0" presStyleCnt="7"/>
      <dgm:spPr/>
    </dgm:pt>
    <dgm:pt modelId="{7269B933-EA54-5C47-B1BD-BADE3880F36E}" type="pres">
      <dgm:prSet presAssocID="{EC872DCF-720E-104E-8A12-B326F3171D7A}" presName="compNode" presStyleCnt="0"/>
      <dgm:spPr/>
    </dgm:pt>
    <dgm:pt modelId="{2097E78C-F12D-114A-9B3E-EE47F1F37CA1}" type="pres">
      <dgm:prSet presAssocID="{EC872DCF-720E-104E-8A12-B326F3171D7A}" presName="dummyConnPt" presStyleCnt="0"/>
      <dgm:spPr/>
    </dgm:pt>
    <dgm:pt modelId="{D1C944B8-4FEA-E04B-ACE1-A17A7B0053F8}" type="pres">
      <dgm:prSet presAssocID="{EC872DCF-720E-104E-8A12-B326F3171D7A}" presName="node" presStyleLbl="node1" presStyleIdx="1" presStyleCnt="8" custLinFactNeighborX="12174" custLinFactNeighborY="-3413">
        <dgm:presLayoutVars>
          <dgm:bulletEnabled val="1"/>
        </dgm:presLayoutVars>
      </dgm:prSet>
      <dgm:spPr/>
    </dgm:pt>
    <dgm:pt modelId="{D4DFE4A2-4F0D-C34D-8AE5-C5D0B6D1FC09}" type="pres">
      <dgm:prSet presAssocID="{EF3C04BA-7F45-0B46-BDD7-F70D561342EF}" presName="sibTrans" presStyleLbl="bgSibTrans2D1" presStyleIdx="1" presStyleCnt="7"/>
      <dgm:spPr/>
    </dgm:pt>
    <dgm:pt modelId="{5120BE0A-BFDE-5C46-8592-67C640E7A895}" type="pres">
      <dgm:prSet presAssocID="{796C2A5D-3F42-A940-9C73-B10EA95B5A53}" presName="compNode" presStyleCnt="0"/>
      <dgm:spPr/>
    </dgm:pt>
    <dgm:pt modelId="{28CF4BA7-8C9B-BB46-9FB3-CD89CE4F3A80}" type="pres">
      <dgm:prSet presAssocID="{796C2A5D-3F42-A940-9C73-B10EA95B5A53}" presName="dummyConnPt" presStyleCnt="0"/>
      <dgm:spPr/>
    </dgm:pt>
    <dgm:pt modelId="{0D2D9D07-8FA6-D240-AEC6-55A5715B0FA1}" type="pres">
      <dgm:prSet presAssocID="{796C2A5D-3F42-A940-9C73-B10EA95B5A53}" presName="node" presStyleLbl="node1" presStyleIdx="2" presStyleCnt="8" custLinFactNeighborX="12174" custLinFactNeighborY="-1208">
        <dgm:presLayoutVars>
          <dgm:bulletEnabled val="1"/>
        </dgm:presLayoutVars>
      </dgm:prSet>
      <dgm:spPr/>
    </dgm:pt>
    <dgm:pt modelId="{E24A2382-2456-534A-B454-ECB6CC0404C3}" type="pres">
      <dgm:prSet presAssocID="{B8270888-D68A-DB41-8635-33BACBDBE3D2}" presName="sibTrans" presStyleLbl="bgSibTrans2D1" presStyleIdx="2" presStyleCnt="7"/>
      <dgm:spPr/>
    </dgm:pt>
    <dgm:pt modelId="{91876CDB-918B-6C45-AA1F-5F1A17362BF9}" type="pres">
      <dgm:prSet presAssocID="{B702D602-1BF9-E045-A395-0B4F820DF6FF}" presName="compNode" presStyleCnt="0"/>
      <dgm:spPr/>
    </dgm:pt>
    <dgm:pt modelId="{54628E9F-A406-884C-A2AB-54AACB19E4CF}" type="pres">
      <dgm:prSet presAssocID="{B702D602-1BF9-E045-A395-0B4F820DF6FF}" presName="dummyConnPt" presStyleCnt="0"/>
      <dgm:spPr/>
    </dgm:pt>
    <dgm:pt modelId="{7AEEDA77-EDBC-EA45-94C3-43993A8A503A}" type="pres">
      <dgm:prSet presAssocID="{B702D602-1BF9-E045-A395-0B4F820DF6FF}" presName="node" presStyleLbl="node1" presStyleIdx="3" presStyleCnt="8">
        <dgm:presLayoutVars>
          <dgm:bulletEnabled val="1"/>
        </dgm:presLayoutVars>
      </dgm:prSet>
      <dgm:spPr/>
    </dgm:pt>
    <dgm:pt modelId="{192FDE8C-85B5-E548-A41A-0E7C0A4EF0A9}" type="pres">
      <dgm:prSet presAssocID="{DCA94E8C-E746-A447-A0F5-53FFCD4BA41C}" presName="sibTrans" presStyleLbl="bgSibTrans2D1" presStyleIdx="3" presStyleCnt="7"/>
      <dgm:spPr/>
    </dgm:pt>
    <dgm:pt modelId="{C4288015-C3B2-B647-B10C-D4A936F8BF5D}" type="pres">
      <dgm:prSet presAssocID="{4AC0FE4D-026A-DC44-AAE8-D06720B7B5AB}" presName="compNode" presStyleCnt="0"/>
      <dgm:spPr/>
    </dgm:pt>
    <dgm:pt modelId="{AA90A6F3-77EE-FD48-988A-81EF03058B80}" type="pres">
      <dgm:prSet presAssocID="{4AC0FE4D-026A-DC44-AAE8-D06720B7B5AB}" presName="dummyConnPt" presStyleCnt="0"/>
      <dgm:spPr/>
    </dgm:pt>
    <dgm:pt modelId="{EE116CD2-AAAF-3248-B0C6-58C60F80D916}" type="pres">
      <dgm:prSet presAssocID="{4AC0FE4D-026A-DC44-AAE8-D06720B7B5AB}" presName="node" presStyleLbl="node1" presStyleIdx="4" presStyleCnt="8">
        <dgm:presLayoutVars>
          <dgm:bulletEnabled val="1"/>
        </dgm:presLayoutVars>
      </dgm:prSet>
      <dgm:spPr/>
    </dgm:pt>
    <dgm:pt modelId="{3A3DDA49-81AE-9046-A0F7-0B1B592B1F2D}" type="pres">
      <dgm:prSet presAssocID="{349B9465-765C-F544-B375-F0DDE0275632}" presName="sibTrans" presStyleLbl="bgSibTrans2D1" presStyleIdx="4" presStyleCnt="7"/>
      <dgm:spPr/>
    </dgm:pt>
    <dgm:pt modelId="{47E30A68-4CFD-934D-BDFB-9E4030A3F2F7}" type="pres">
      <dgm:prSet presAssocID="{5705E51C-65EF-C243-BD3B-74C89C790373}" presName="compNode" presStyleCnt="0"/>
      <dgm:spPr/>
    </dgm:pt>
    <dgm:pt modelId="{CF0CDD57-74DF-A844-B12B-588A025DB3F3}" type="pres">
      <dgm:prSet presAssocID="{5705E51C-65EF-C243-BD3B-74C89C790373}" presName="dummyConnPt" presStyleCnt="0"/>
      <dgm:spPr/>
    </dgm:pt>
    <dgm:pt modelId="{B3FA6B3B-EF11-6240-954F-C392FC86EBAF}" type="pres">
      <dgm:prSet presAssocID="{5705E51C-65EF-C243-BD3B-74C89C790373}" presName="node" presStyleLbl="node1" presStyleIdx="5" presStyleCnt="8">
        <dgm:presLayoutVars>
          <dgm:bulletEnabled val="1"/>
        </dgm:presLayoutVars>
      </dgm:prSet>
      <dgm:spPr/>
    </dgm:pt>
    <dgm:pt modelId="{3551B115-0B6D-CE4E-B106-FC43D8D7E849}" type="pres">
      <dgm:prSet presAssocID="{1B9A62CD-1285-C24C-B338-77C6A987830A}" presName="sibTrans" presStyleLbl="bgSibTrans2D1" presStyleIdx="5" presStyleCnt="7"/>
      <dgm:spPr/>
    </dgm:pt>
    <dgm:pt modelId="{10AF1D38-511B-0549-98A2-543548F7B534}" type="pres">
      <dgm:prSet presAssocID="{83489AE7-DF51-AB48-B1AE-2845B72DBB87}" presName="compNode" presStyleCnt="0"/>
      <dgm:spPr/>
    </dgm:pt>
    <dgm:pt modelId="{54F563F3-778A-2643-8276-5D25FA0F582B}" type="pres">
      <dgm:prSet presAssocID="{83489AE7-DF51-AB48-B1AE-2845B72DBB87}" presName="dummyConnPt" presStyleCnt="0"/>
      <dgm:spPr/>
    </dgm:pt>
    <dgm:pt modelId="{306E5169-3AAF-DF42-A749-E10E4C9850CC}" type="pres">
      <dgm:prSet presAssocID="{83489AE7-DF51-AB48-B1AE-2845B72DBB87}" presName="node" presStyleLbl="node1" presStyleIdx="6" presStyleCnt="8" custLinFactNeighborX="-11389" custLinFactNeighborY="1865">
        <dgm:presLayoutVars>
          <dgm:bulletEnabled val="1"/>
        </dgm:presLayoutVars>
      </dgm:prSet>
      <dgm:spPr/>
    </dgm:pt>
    <dgm:pt modelId="{EA495725-2187-B24B-A4A1-6C853A26FD7C}" type="pres">
      <dgm:prSet presAssocID="{5FA32824-F081-0E4D-9B7D-F2D2D0BE185C}" presName="sibTrans" presStyleLbl="bgSibTrans2D1" presStyleIdx="6" presStyleCnt="7"/>
      <dgm:spPr/>
    </dgm:pt>
    <dgm:pt modelId="{DE8062B5-3BCF-9E47-A68C-9540F5FF0319}" type="pres">
      <dgm:prSet presAssocID="{11E4DA5C-B689-A143-9E59-64021205AB35}" presName="compNode" presStyleCnt="0"/>
      <dgm:spPr/>
    </dgm:pt>
    <dgm:pt modelId="{C5CD22CD-1226-3A40-ADB4-DC37CDCE9971}" type="pres">
      <dgm:prSet presAssocID="{11E4DA5C-B689-A143-9E59-64021205AB35}" presName="dummyConnPt" presStyleCnt="0"/>
      <dgm:spPr/>
    </dgm:pt>
    <dgm:pt modelId="{ACCD1405-49F5-0F4C-8E21-747556C1861E}" type="pres">
      <dgm:prSet presAssocID="{11E4DA5C-B689-A143-9E59-64021205AB35}" presName="node" presStyleLbl="node1" presStyleIdx="7" presStyleCnt="8" custLinFactNeighborX="-11389" custLinFactNeighborY="-1208">
        <dgm:presLayoutVars>
          <dgm:bulletEnabled val="1"/>
        </dgm:presLayoutVars>
      </dgm:prSet>
      <dgm:spPr/>
    </dgm:pt>
  </dgm:ptLst>
  <dgm:cxnLst>
    <dgm:cxn modelId="{50662E07-8CF1-254C-AB93-C846DEE7B19E}" type="presOf" srcId="{B8270888-D68A-DB41-8635-33BACBDBE3D2}" destId="{E24A2382-2456-534A-B454-ECB6CC0404C3}" srcOrd="0" destOrd="0" presId="urn:microsoft.com/office/officeart/2005/8/layout/bProcess4"/>
    <dgm:cxn modelId="{DB5E240E-965E-074B-9B95-1B651E6019BC}" srcId="{CBC30D53-8FAB-1C47-9A4E-0079CD8C23AA}" destId="{6FD1C747-1B40-344B-88CE-CF85F8CE8658}" srcOrd="0" destOrd="0" parTransId="{3C289B73-A9AF-744C-B135-A94A24940B9F}" sibTransId="{7FC746FA-44C4-7244-A5BF-EC10AFBD6D7A}"/>
    <dgm:cxn modelId="{FE91C410-8F14-BA4E-B2DD-2B88BA0566E5}" type="presOf" srcId="{1B9A62CD-1285-C24C-B338-77C6A987830A}" destId="{3551B115-0B6D-CE4E-B106-FC43D8D7E849}" srcOrd="0" destOrd="0" presId="urn:microsoft.com/office/officeart/2005/8/layout/bProcess4"/>
    <dgm:cxn modelId="{749F4025-4E66-E34C-8FA7-EB8662DDE445}" srcId="{CBC30D53-8FAB-1C47-9A4E-0079CD8C23AA}" destId="{796C2A5D-3F42-A940-9C73-B10EA95B5A53}" srcOrd="2" destOrd="0" parTransId="{6BDB3119-1428-B746-8577-FE85B8CA76BF}" sibTransId="{B8270888-D68A-DB41-8635-33BACBDBE3D2}"/>
    <dgm:cxn modelId="{20ED433F-BAF6-E948-9780-D5BA3D09D419}" srcId="{CBC30D53-8FAB-1C47-9A4E-0079CD8C23AA}" destId="{83489AE7-DF51-AB48-B1AE-2845B72DBB87}" srcOrd="6" destOrd="0" parTransId="{8AB4A10D-271F-B64F-B8F1-C67E7B9F8AE9}" sibTransId="{5FA32824-F081-0E4D-9B7D-F2D2D0BE185C}"/>
    <dgm:cxn modelId="{55E5CE44-A1EF-7E40-A823-644CC63FAF0C}" srcId="{CBC30D53-8FAB-1C47-9A4E-0079CD8C23AA}" destId="{4AC0FE4D-026A-DC44-AAE8-D06720B7B5AB}" srcOrd="4" destOrd="0" parTransId="{BC5A4498-D61A-8B41-B05A-1183684B996C}" sibTransId="{349B9465-765C-F544-B375-F0DDE0275632}"/>
    <dgm:cxn modelId="{C17DFA44-6C89-4940-AB47-27389A26EED1}" type="presOf" srcId="{11E4DA5C-B689-A143-9E59-64021205AB35}" destId="{ACCD1405-49F5-0F4C-8E21-747556C1861E}" srcOrd="0" destOrd="0" presId="urn:microsoft.com/office/officeart/2005/8/layout/bProcess4"/>
    <dgm:cxn modelId="{5E98B445-BAFC-FC4B-A77F-79984D939BB3}" type="presOf" srcId="{EF3C04BA-7F45-0B46-BDD7-F70D561342EF}" destId="{D4DFE4A2-4F0D-C34D-8AE5-C5D0B6D1FC09}" srcOrd="0" destOrd="0" presId="urn:microsoft.com/office/officeart/2005/8/layout/bProcess4"/>
    <dgm:cxn modelId="{29C4245B-EE03-084F-817C-C72E9C37DEF7}" type="presOf" srcId="{5FA32824-F081-0E4D-9B7D-F2D2D0BE185C}" destId="{EA495725-2187-B24B-A4A1-6C853A26FD7C}" srcOrd="0" destOrd="0" presId="urn:microsoft.com/office/officeart/2005/8/layout/bProcess4"/>
    <dgm:cxn modelId="{5DA2AA6E-F766-0F47-90BD-EA227B8C573E}" type="presOf" srcId="{DCA94E8C-E746-A447-A0F5-53FFCD4BA41C}" destId="{192FDE8C-85B5-E548-A41A-0E7C0A4EF0A9}" srcOrd="0" destOrd="0" presId="urn:microsoft.com/office/officeart/2005/8/layout/bProcess4"/>
    <dgm:cxn modelId="{F89EC574-E2E6-8A42-97DF-5D8265B84818}" type="presOf" srcId="{6FD1C747-1B40-344B-88CE-CF85F8CE8658}" destId="{711428C3-33E8-534B-83F4-363180C0547B}" srcOrd="0" destOrd="0" presId="urn:microsoft.com/office/officeart/2005/8/layout/bProcess4"/>
    <dgm:cxn modelId="{9270827C-D702-D74E-872C-E9093986CF65}" type="presOf" srcId="{349B9465-765C-F544-B375-F0DDE0275632}" destId="{3A3DDA49-81AE-9046-A0F7-0B1B592B1F2D}" srcOrd="0" destOrd="0" presId="urn:microsoft.com/office/officeart/2005/8/layout/bProcess4"/>
    <dgm:cxn modelId="{42538E7E-416B-5F41-9797-1B7D95DA59DB}" type="presOf" srcId="{4AC0FE4D-026A-DC44-AAE8-D06720B7B5AB}" destId="{EE116CD2-AAAF-3248-B0C6-58C60F80D916}" srcOrd="0" destOrd="0" presId="urn:microsoft.com/office/officeart/2005/8/layout/bProcess4"/>
    <dgm:cxn modelId="{BC97EF8C-1960-1647-9939-6839F5BD883D}" type="presOf" srcId="{B702D602-1BF9-E045-A395-0B4F820DF6FF}" destId="{7AEEDA77-EDBC-EA45-94C3-43993A8A503A}" srcOrd="0" destOrd="0" presId="urn:microsoft.com/office/officeart/2005/8/layout/bProcess4"/>
    <dgm:cxn modelId="{1F92708D-2EBD-AD40-A96F-4093E4F92E2E}" type="presOf" srcId="{796C2A5D-3F42-A940-9C73-B10EA95B5A53}" destId="{0D2D9D07-8FA6-D240-AEC6-55A5715B0FA1}" srcOrd="0" destOrd="0" presId="urn:microsoft.com/office/officeart/2005/8/layout/bProcess4"/>
    <dgm:cxn modelId="{7957D593-5582-A546-BDFB-9EC824CCE8D5}" srcId="{CBC30D53-8FAB-1C47-9A4E-0079CD8C23AA}" destId="{EC872DCF-720E-104E-8A12-B326F3171D7A}" srcOrd="1" destOrd="0" parTransId="{65AAEE82-3813-E244-9338-26F7982C1033}" sibTransId="{EF3C04BA-7F45-0B46-BDD7-F70D561342EF}"/>
    <dgm:cxn modelId="{71583A9B-9ED0-B84F-B72E-CD9987D4626B}" type="presOf" srcId="{5705E51C-65EF-C243-BD3B-74C89C790373}" destId="{B3FA6B3B-EF11-6240-954F-C392FC86EBAF}" srcOrd="0" destOrd="0" presId="urn:microsoft.com/office/officeart/2005/8/layout/bProcess4"/>
    <dgm:cxn modelId="{68ECDBA1-DBEB-AC4C-BB8F-BE75D4CAC6EB}" srcId="{CBC30D53-8FAB-1C47-9A4E-0079CD8C23AA}" destId="{B702D602-1BF9-E045-A395-0B4F820DF6FF}" srcOrd="3" destOrd="0" parTransId="{7ECCAC24-4EB8-B44A-B312-284F48521DF6}" sibTransId="{DCA94E8C-E746-A447-A0F5-53FFCD4BA41C}"/>
    <dgm:cxn modelId="{5CCA9ECA-A184-244E-BC09-E53DF6CD43EB}" type="presOf" srcId="{EC872DCF-720E-104E-8A12-B326F3171D7A}" destId="{D1C944B8-4FEA-E04B-ACE1-A17A7B0053F8}" srcOrd="0" destOrd="0" presId="urn:microsoft.com/office/officeart/2005/8/layout/bProcess4"/>
    <dgm:cxn modelId="{397CEADF-2FAC-4F45-B5C8-557D7ACD35ED}" srcId="{CBC30D53-8FAB-1C47-9A4E-0079CD8C23AA}" destId="{11E4DA5C-B689-A143-9E59-64021205AB35}" srcOrd="7" destOrd="0" parTransId="{48462A04-9BD6-6148-82FE-18A7B65FF889}" sibTransId="{F66AF917-E662-8F4D-AF73-DB11F42D755B}"/>
    <dgm:cxn modelId="{0A1C3AE2-454E-4141-AFB5-AEF7B1F31154}" srcId="{CBC30D53-8FAB-1C47-9A4E-0079CD8C23AA}" destId="{5705E51C-65EF-C243-BD3B-74C89C790373}" srcOrd="5" destOrd="0" parTransId="{8452E844-6FC5-3242-95EB-20A7097D9EF1}" sibTransId="{1B9A62CD-1285-C24C-B338-77C6A987830A}"/>
    <dgm:cxn modelId="{403508E9-9720-C947-9F39-9942B63BB8A0}" type="presOf" srcId="{83489AE7-DF51-AB48-B1AE-2845B72DBB87}" destId="{306E5169-3AAF-DF42-A749-E10E4C9850CC}" srcOrd="0" destOrd="0" presId="urn:microsoft.com/office/officeart/2005/8/layout/bProcess4"/>
    <dgm:cxn modelId="{9D274EEA-1838-A345-9E7E-5BDADFCC6625}" type="presOf" srcId="{CBC30D53-8FAB-1C47-9A4E-0079CD8C23AA}" destId="{0C94F0C4-EE83-AD45-98ED-4DB42C2B5385}" srcOrd="0" destOrd="0" presId="urn:microsoft.com/office/officeart/2005/8/layout/bProcess4"/>
    <dgm:cxn modelId="{E20A47FE-8755-2B42-A0F4-577E5AB9C09C}" type="presOf" srcId="{7FC746FA-44C4-7244-A5BF-EC10AFBD6D7A}" destId="{7B037A7D-DCF4-F742-844F-3E53073471CF}" srcOrd="0" destOrd="0" presId="urn:microsoft.com/office/officeart/2005/8/layout/bProcess4"/>
    <dgm:cxn modelId="{BF3A89E2-9031-7843-8FF0-CBBF5B8A2E40}" type="presParOf" srcId="{0C94F0C4-EE83-AD45-98ED-4DB42C2B5385}" destId="{00F79A0D-5D3F-E449-B9A9-A58770AB5F93}" srcOrd="0" destOrd="0" presId="urn:microsoft.com/office/officeart/2005/8/layout/bProcess4"/>
    <dgm:cxn modelId="{44490D42-59BF-9F43-955E-89CB1243A2EF}" type="presParOf" srcId="{00F79A0D-5D3F-E449-B9A9-A58770AB5F93}" destId="{5D49D563-EC18-C646-A5C6-475AB0BF01C1}" srcOrd="0" destOrd="0" presId="urn:microsoft.com/office/officeart/2005/8/layout/bProcess4"/>
    <dgm:cxn modelId="{2C106201-F5B9-5749-BFB8-5202816C7CC5}" type="presParOf" srcId="{00F79A0D-5D3F-E449-B9A9-A58770AB5F93}" destId="{711428C3-33E8-534B-83F4-363180C0547B}" srcOrd="1" destOrd="0" presId="urn:microsoft.com/office/officeart/2005/8/layout/bProcess4"/>
    <dgm:cxn modelId="{8A7214DE-BE14-E341-A7BF-C015FD60B2F5}" type="presParOf" srcId="{0C94F0C4-EE83-AD45-98ED-4DB42C2B5385}" destId="{7B037A7D-DCF4-F742-844F-3E53073471CF}" srcOrd="1" destOrd="0" presId="urn:microsoft.com/office/officeart/2005/8/layout/bProcess4"/>
    <dgm:cxn modelId="{BEE339CC-F134-274D-82C8-E6CA9A49ABB0}" type="presParOf" srcId="{0C94F0C4-EE83-AD45-98ED-4DB42C2B5385}" destId="{7269B933-EA54-5C47-B1BD-BADE3880F36E}" srcOrd="2" destOrd="0" presId="urn:microsoft.com/office/officeart/2005/8/layout/bProcess4"/>
    <dgm:cxn modelId="{DB56FF56-40E0-564B-B411-1A4276CBADAC}" type="presParOf" srcId="{7269B933-EA54-5C47-B1BD-BADE3880F36E}" destId="{2097E78C-F12D-114A-9B3E-EE47F1F37CA1}" srcOrd="0" destOrd="0" presId="urn:microsoft.com/office/officeart/2005/8/layout/bProcess4"/>
    <dgm:cxn modelId="{63BE4D6D-C46B-1148-916B-0D87FDA90D66}" type="presParOf" srcId="{7269B933-EA54-5C47-B1BD-BADE3880F36E}" destId="{D1C944B8-4FEA-E04B-ACE1-A17A7B0053F8}" srcOrd="1" destOrd="0" presId="urn:microsoft.com/office/officeart/2005/8/layout/bProcess4"/>
    <dgm:cxn modelId="{D09D8CA7-7D63-A14B-B5B3-798A1452369D}" type="presParOf" srcId="{0C94F0C4-EE83-AD45-98ED-4DB42C2B5385}" destId="{D4DFE4A2-4F0D-C34D-8AE5-C5D0B6D1FC09}" srcOrd="3" destOrd="0" presId="urn:microsoft.com/office/officeart/2005/8/layout/bProcess4"/>
    <dgm:cxn modelId="{6FEC8AA6-CF41-7847-8B01-3F808B9533F5}" type="presParOf" srcId="{0C94F0C4-EE83-AD45-98ED-4DB42C2B5385}" destId="{5120BE0A-BFDE-5C46-8592-67C640E7A895}" srcOrd="4" destOrd="0" presId="urn:microsoft.com/office/officeart/2005/8/layout/bProcess4"/>
    <dgm:cxn modelId="{2026E12F-5255-6040-B52D-486395335775}" type="presParOf" srcId="{5120BE0A-BFDE-5C46-8592-67C640E7A895}" destId="{28CF4BA7-8C9B-BB46-9FB3-CD89CE4F3A80}" srcOrd="0" destOrd="0" presId="urn:microsoft.com/office/officeart/2005/8/layout/bProcess4"/>
    <dgm:cxn modelId="{869B8855-6576-E045-91CA-7378EBD0D7C2}" type="presParOf" srcId="{5120BE0A-BFDE-5C46-8592-67C640E7A895}" destId="{0D2D9D07-8FA6-D240-AEC6-55A5715B0FA1}" srcOrd="1" destOrd="0" presId="urn:microsoft.com/office/officeart/2005/8/layout/bProcess4"/>
    <dgm:cxn modelId="{3A2001C8-4D4D-D443-AE6A-3B0BFBB05B8A}" type="presParOf" srcId="{0C94F0C4-EE83-AD45-98ED-4DB42C2B5385}" destId="{E24A2382-2456-534A-B454-ECB6CC0404C3}" srcOrd="5" destOrd="0" presId="urn:microsoft.com/office/officeart/2005/8/layout/bProcess4"/>
    <dgm:cxn modelId="{BD80A9B4-6EE6-A841-B293-CEA03409C86C}" type="presParOf" srcId="{0C94F0C4-EE83-AD45-98ED-4DB42C2B5385}" destId="{91876CDB-918B-6C45-AA1F-5F1A17362BF9}" srcOrd="6" destOrd="0" presId="urn:microsoft.com/office/officeart/2005/8/layout/bProcess4"/>
    <dgm:cxn modelId="{9B4A7CFA-6633-A64C-91B4-89CF3C0543A7}" type="presParOf" srcId="{91876CDB-918B-6C45-AA1F-5F1A17362BF9}" destId="{54628E9F-A406-884C-A2AB-54AACB19E4CF}" srcOrd="0" destOrd="0" presId="urn:microsoft.com/office/officeart/2005/8/layout/bProcess4"/>
    <dgm:cxn modelId="{CE33E0EB-8FDD-8141-992E-FC212E3CB1E3}" type="presParOf" srcId="{91876CDB-918B-6C45-AA1F-5F1A17362BF9}" destId="{7AEEDA77-EDBC-EA45-94C3-43993A8A503A}" srcOrd="1" destOrd="0" presId="urn:microsoft.com/office/officeart/2005/8/layout/bProcess4"/>
    <dgm:cxn modelId="{BF82D629-D9D8-6041-8AA3-C67EA34EDC63}" type="presParOf" srcId="{0C94F0C4-EE83-AD45-98ED-4DB42C2B5385}" destId="{192FDE8C-85B5-E548-A41A-0E7C0A4EF0A9}" srcOrd="7" destOrd="0" presId="urn:microsoft.com/office/officeart/2005/8/layout/bProcess4"/>
    <dgm:cxn modelId="{9FAE27CA-BD5C-3043-B891-0C870B96306F}" type="presParOf" srcId="{0C94F0C4-EE83-AD45-98ED-4DB42C2B5385}" destId="{C4288015-C3B2-B647-B10C-D4A936F8BF5D}" srcOrd="8" destOrd="0" presId="urn:microsoft.com/office/officeart/2005/8/layout/bProcess4"/>
    <dgm:cxn modelId="{7B7B10DB-816D-EC4F-B8F8-35D74EFB19DA}" type="presParOf" srcId="{C4288015-C3B2-B647-B10C-D4A936F8BF5D}" destId="{AA90A6F3-77EE-FD48-988A-81EF03058B80}" srcOrd="0" destOrd="0" presId="urn:microsoft.com/office/officeart/2005/8/layout/bProcess4"/>
    <dgm:cxn modelId="{E9C28F60-966B-C845-81F5-4DBE52AE209C}" type="presParOf" srcId="{C4288015-C3B2-B647-B10C-D4A936F8BF5D}" destId="{EE116CD2-AAAF-3248-B0C6-58C60F80D916}" srcOrd="1" destOrd="0" presId="urn:microsoft.com/office/officeart/2005/8/layout/bProcess4"/>
    <dgm:cxn modelId="{07A60ACD-6564-B64B-85A8-301FF4355293}" type="presParOf" srcId="{0C94F0C4-EE83-AD45-98ED-4DB42C2B5385}" destId="{3A3DDA49-81AE-9046-A0F7-0B1B592B1F2D}" srcOrd="9" destOrd="0" presId="urn:microsoft.com/office/officeart/2005/8/layout/bProcess4"/>
    <dgm:cxn modelId="{B1DD9E3B-7F3E-DE42-984E-3888BDE332C4}" type="presParOf" srcId="{0C94F0C4-EE83-AD45-98ED-4DB42C2B5385}" destId="{47E30A68-4CFD-934D-BDFB-9E4030A3F2F7}" srcOrd="10" destOrd="0" presId="urn:microsoft.com/office/officeart/2005/8/layout/bProcess4"/>
    <dgm:cxn modelId="{7678A49C-AC9D-1044-8EF9-695FA4E7C0AC}" type="presParOf" srcId="{47E30A68-4CFD-934D-BDFB-9E4030A3F2F7}" destId="{CF0CDD57-74DF-A844-B12B-588A025DB3F3}" srcOrd="0" destOrd="0" presId="urn:microsoft.com/office/officeart/2005/8/layout/bProcess4"/>
    <dgm:cxn modelId="{D6F1D482-2792-3F40-BA69-44DC0C0B9126}" type="presParOf" srcId="{47E30A68-4CFD-934D-BDFB-9E4030A3F2F7}" destId="{B3FA6B3B-EF11-6240-954F-C392FC86EBAF}" srcOrd="1" destOrd="0" presId="urn:microsoft.com/office/officeart/2005/8/layout/bProcess4"/>
    <dgm:cxn modelId="{E1EEF1B1-6093-624B-A9E0-954A4BF607AD}" type="presParOf" srcId="{0C94F0C4-EE83-AD45-98ED-4DB42C2B5385}" destId="{3551B115-0B6D-CE4E-B106-FC43D8D7E849}" srcOrd="11" destOrd="0" presId="urn:microsoft.com/office/officeart/2005/8/layout/bProcess4"/>
    <dgm:cxn modelId="{E086921C-63DA-1746-BBD6-4F9A21BA2AB4}" type="presParOf" srcId="{0C94F0C4-EE83-AD45-98ED-4DB42C2B5385}" destId="{10AF1D38-511B-0549-98A2-543548F7B534}" srcOrd="12" destOrd="0" presId="urn:microsoft.com/office/officeart/2005/8/layout/bProcess4"/>
    <dgm:cxn modelId="{5645DD30-72A0-EE43-9430-4FEB0AF4D3DC}" type="presParOf" srcId="{10AF1D38-511B-0549-98A2-543548F7B534}" destId="{54F563F3-778A-2643-8276-5D25FA0F582B}" srcOrd="0" destOrd="0" presId="urn:microsoft.com/office/officeart/2005/8/layout/bProcess4"/>
    <dgm:cxn modelId="{4243070C-17DE-304E-8DBC-1A680443A4CE}" type="presParOf" srcId="{10AF1D38-511B-0549-98A2-543548F7B534}" destId="{306E5169-3AAF-DF42-A749-E10E4C9850CC}" srcOrd="1" destOrd="0" presId="urn:microsoft.com/office/officeart/2005/8/layout/bProcess4"/>
    <dgm:cxn modelId="{E7668E2D-5E25-CB43-BD0A-1F433F2A1597}" type="presParOf" srcId="{0C94F0C4-EE83-AD45-98ED-4DB42C2B5385}" destId="{EA495725-2187-B24B-A4A1-6C853A26FD7C}" srcOrd="13" destOrd="0" presId="urn:microsoft.com/office/officeart/2005/8/layout/bProcess4"/>
    <dgm:cxn modelId="{17CCD197-A52B-6E45-BC11-0A2AB16C5C64}" type="presParOf" srcId="{0C94F0C4-EE83-AD45-98ED-4DB42C2B5385}" destId="{DE8062B5-3BCF-9E47-A68C-9540F5FF0319}" srcOrd="14" destOrd="0" presId="urn:microsoft.com/office/officeart/2005/8/layout/bProcess4"/>
    <dgm:cxn modelId="{168D8F3A-3631-E741-B38C-DC979D848AA7}" type="presParOf" srcId="{DE8062B5-3BCF-9E47-A68C-9540F5FF0319}" destId="{C5CD22CD-1226-3A40-ADB4-DC37CDCE9971}" srcOrd="0" destOrd="0" presId="urn:microsoft.com/office/officeart/2005/8/layout/bProcess4"/>
    <dgm:cxn modelId="{4280A1B2-58C0-7648-BC7F-4614F1D24BDF}" type="presParOf" srcId="{DE8062B5-3BCF-9E47-A68C-9540F5FF0319}" destId="{ACCD1405-49F5-0F4C-8E21-747556C1861E}" srcOrd="1" destOrd="0" presId="urn:microsoft.com/office/officeart/2005/8/layout/bProcess4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7A7D-DCF4-F742-844F-3E53073471CF}">
      <dsp:nvSpPr>
        <dsp:cNvPr id="0" name=""/>
        <dsp:cNvSpPr/>
      </dsp:nvSpPr>
      <dsp:spPr>
        <a:xfrm rot="5400000">
          <a:off x="-50568" y="2518367"/>
          <a:ext cx="1209372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428C3-33E8-534B-83F4-363180C0547B}">
      <dsp:nvSpPr>
        <dsp:cNvPr id="0" name=""/>
        <dsp:cNvSpPr/>
      </dsp:nvSpPr>
      <dsp:spPr>
        <a:xfrm>
          <a:off x="209752" y="1734128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Plan</a:t>
          </a:r>
        </a:p>
      </dsp:txBody>
      <dsp:txXfrm>
        <a:off x="239579" y="1763955"/>
        <a:ext cx="1637609" cy="958703"/>
      </dsp:txXfrm>
    </dsp:sp>
    <dsp:sp modelId="{D4DFE4A2-4F0D-C34D-8AE5-C5D0B6D1FC09}">
      <dsp:nvSpPr>
        <dsp:cNvPr id="0" name=""/>
        <dsp:cNvSpPr/>
      </dsp:nvSpPr>
      <dsp:spPr>
        <a:xfrm rot="5400000">
          <a:off x="-88670" y="3775667"/>
          <a:ext cx="1285576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944B8-4FEA-E04B-ACE1-A17A7B0053F8}">
      <dsp:nvSpPr>
        <dsp:cNvPr id="0" name=""/>
        <dsp:cNvSpPr/>
      </dsp:nvSpPr>
      <dsp:spPr>
        <a:xfrm>
          <a:off x="209752" y="2953326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Introduction</a:t>
          </a:r>
        </a:p>
      </dsp:txBody>
      <dsp:txXfrm>
        <a:off x="239579" y="2983153"/>
        <a:ext cx="1637609" cy="958703"/>
      </dsp:txXfrm>
    </dsp:sp>
    <dsp:sp modelId="{E24A2382-2456-534A-B454-ECB6CC0404C3}">
      <dsp:nvSpPr>
        <dsp:cNvPr id="0" name=""/>
        <dsp:cNvSpPr/>
      </dsp:nvSpPr>
      <dsp:spPr>
        <a:xfrm rot="12416">
          <a:off x="554111" y="4431976"/>
          <a:ext cx="2045835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9D07-8FA6-D240-AEC6-55A5715B0FA1}">
      <dsp:nvSpPr>
        <dsp:cNvPr id="0" name=""/>
        <dsp:cNvSpPr/>
      </dsp:nvSpPr>
      <dsp:spPr>
        <a:xfrm>
          <a:off x="209752" y="4248729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Presentation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Goals</a:t>
          </a:r>
        </a:p>
      </dsp:txBody>
      <dsp:txXfrm>
        <a:off x="239579" y="4278556"/>
        <a:ext cx="1637609" cy="958703"/>
      </dsp:txXfrm>
    </dsp:sp>
    <dsp:sp modelId="{192FDE8C-85B5-E548-A41A-0E7C0A4EF0A9}">
      <dsp:nvSpPr>
        <dsp:cNvPr id="0" name=""/>
        <dsp:cNvSpPr/>
      </dsp:nvSpPr>
      <dsp:spPr>
        <a:xfrm rot="16200000">
          <a:off x="1973292" y="3799196"/>
          <a:ext cx="1263121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DA77-EDBC-EA45-94C3-43993A8A503A}">
      <dsp:nvSpPr>
        <dsp:cNvPr id="0" name=""/>
        <dsp:cNvSpPr/>
      </dsp:nvSpPr>
      <dsp:spPr>
        <a:xfrm>
          <a:off x="2260487" y="4261030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rgbClr val="000000"/>
              </a:solidFill>
            </a:rPr>
            <a:t>FrontEnd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290314" y="4290857"/>
        <a:ext cx="1637609" cy="958703"/>
      </dsp:txXfrm>
    </dsp:sp>
    <dsp:sp modelId="{3A3DDA49-81AE-9046-A0F7-0B1B592B1F2D}">
      <dsp:nvSpPr>
        <dsp:cNvPr id="0" name=""/>
        <dsp:cNvSpPr/>
      </dsp:nvSpPr>
      <dsp:spPr>
        <a:xfrm rot="16200000">
          <a:off x="1973292" y="2526249"/>
          <a:ext cx="1263121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16CD2-AAAF-3248-B0C6-58C60F80D916}">
      <dsp:nvSpPr>
        <dsp:cNvPr id="0" name=""/>
        <dsp:cNvSpPr/>
      </dsp:nvSpPr>
      <dsp:spPr>
        <a:xfrm>
          <a:off x="2260487" y="2988083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 Solution</a:t>
          </a:r>
        </a:p>
      </dsp:txBody>
      <dsp:txXfrm>
        <a:off x="2290314" y="3017910"/>
        <a:ext cx="1637609" cy="958703"/>
      </dsp:txXfrm>
    </dsp:sp>
    <dsp:sp modelId="{3551B115-0B6D-CE4E-B106-FC43D8D7E849}">
      <dsp:nvSpPr>
        <dsp:cNvPr id="0" name=""/>
        <dsp:cNvSpPr/>
      </dsp:nvSpPr>
      <dsp:spPr>
        <a:xfrm rot="23505">
          <a:off x="2604829" y="1901728"/>
          <a:ext cx="2059193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A6B3B-EF11-6240-954F-C392FC86EBAF}">
      <dsp:nvSpPr>
        <dsp:cNvPr id="0" name=""/>
        <dsp:cNvSpPr/>
      </dsp:nvSpPr>
      <dsp:spPr>
        <a:xfrm>
          <a:off x="2260487" y="1715136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Link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ARV</a:t>
          </a:r>
        </a:p>
      </dsp:txBody>
      <dsp:txXfrm>
        <a:off x="2290314" y="1744963"/>
        <a:ext cx="1637609" cy="958703"/>
      </dsp:txXfrm>
    </dsp:sp>
    <dsp:sp modelId="{EA495725-2187-B24B-A4A1-6C853A26FD7C}">
      <dsp:nvSpPr>
        <dsp:cNvPr id="0" name=""/>
        <dsp:cNvSpPr/>
      </dsp:nvSpPr>
      <dsp:spPr>
        <a:xfrm rot="5400000">
          <a:off x="4052998" y="2529594"/>
          <a:ext cx="1231827" cy="152753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5169-3AAF-DF42-A749-E10E4C9850CC}">
      <dsp:nvSpPr>
        <dsp:cNvPr id="0" name=""/>
        <dsp:cNvSpPr/>
      </dsp:nvSpPr>
      <dsp:spPr>
        <a:xfrm>
          <a:off x="4324546" y="1734128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Why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rgbClr val="000000"/>
              </a:solidFill>
            </a:rPr>
            <a:t>Vue</a:t>
          </a:r>
          <a:r>
            <a:rPr lang="en-US" sz="2200" kern="1200" dirty="0">
              <a:solidFill>
                <a:srgbClr val="000000"/>
              </a:solidFill>
            </a:rPr>
            <a:t> JS ?</a:t>
          </a:r>
        </a:p>
      </dsp:txBody>
      <dsp:txXfrm>
        <a:off x="4354373" y="1763955"/>
        <a:ext cx="1637609" cy="958703"/>
      </dsp:txXfrm>
    </dsp:sp>
    <dsp:sp modelId="{ACCD1405-49F5-0F4C-8E21-747556C1861E}">
      <dsp:nvSpPr>
        <dsp:cNvPr id="0" name=""/>
        <dsp:cNvSpPr/>
      </dsp:nvSpPr>
      <dsp:spPr>
        <a:xfrm>
          <a:off x="4324546" y="2975781"/>
          <a:ext cx="1697263" cy="1018357"/>
        </a:xfrm>
        <a:prstGeom prst="roundRect">
          <a:avLst>
            <a:gd name="adj" fmla="val 10000"/>
          </a:avLst>
        </a:prstGeom>
        <a:solidFill>
          <a:schemeClr val="l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Conclusion</a:t>
          </a:r>
        </a:p>
      </dsp:txBody>
      <dsp:txXfrm>
        <a:off x="4354373" y="3005608"/>
        <a:ext cx="1637609" cy="95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3/3/19 5:39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3/3/19 5:39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5:45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4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Extremely</a:t>
            </a:r>
            <a:r>
              <a:rPr lang="fr-FR" dirty="0"/>
              <a:t> </a:t>
            </a:r>
            <a:r>
              <a:rPr lang="fr-FR" dirty="0" err="1"/>
              <a:t>popular</a:t>
            </a:r>
            <a:r>
              <a:rPr lang="fr-FR" dirty="0"/>
              <a:t>,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many</a:t>
            </a:r>
            <a:r>
              <a:rPr lang="fr-FR" dirty="0"/>
              <a:t> large and </a:t>
            </a:r>
            <a:r>
              <a:rPr lang="fr-FR" dirty="0" err="1"/>
              <a:t>smal</a:t>
            </a:r>
            <a:r>
              <a:rPr lang="fr-FR" dirty="0"/>
              <a:t>. Businesses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one single page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ollow</a:t>
            </a:r>
            <a:r>
              <a:rPr lang="fr-FR" dirty="0">
                <a:solidFill>
                  <a:schemeClr val="tx1"/>
                </a:solidFill>
              </a:rPr>
              <a:t> us to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reactive</a:t>
            </a:r>
            <a:r>
              <a:rPr lang="fr-FR" dirty="0">
                <a:solidFill>
                  <a:schemeClr val="tx1"/>
                </a:solidFill>
              </a:rPr>
              <a:t> component-</a:t>
            </a:r>
            <a:r>
              <a:rPr lang="fr-FR" dirty="0" err="1">
                <a:solidFill>
                  <a:schemeClr val="tx1"/>
                </a:solidFill>
              </a:rPr>
              <a:t>driven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endParaRPr lang="fr-FR" dirty="0">
              <a:solidFill>
                <a:schemeClr val="tx1"/>
              </a:solidFill>
            </a:endParaRP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schemeClr val="tx1"/>
                </a:solidFill>
              </a:rPr>
              <a:t>Use a web native API html, </a:t>
            </a:r>
            <a:r>
              <a:rPr lang="fr-FR" dirty="0" err="1">
                <a:solidFill>
                  <a:schemeClr val="tx1"/>
                </a:solidFill>
              </a:rPr>
              <a:t>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js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css</a:t>
            </a:r>
            <a:endParaRPr lang="fr-FR" dirty="0">
              <a:solidFill>
                <a:schemeClr val="tx1"/>
              </a:solidFill>
            </a:endParaRP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chemeClr val="tx1"/>
                </a:solidFill>
              </a:rPr>
              <a:t>Routing</a:t>
            </a:r>
            <a:r>
              <a:rPr lang="fr-FR" dirty="0">
                <a:solidFill>
                  <a:schemeClr val="tx1"/>
                </a:solidFill>
              </a:rPr>
              <a:t>, state management, http </a:t>
            </a:r>
            <a:r>
              <a:rPr lang="fr-FR" dirty="0" err="1">
                <a:solidFill>
                  <a:schemeClr val="tx1"/>
                </a:solidFill>
              </a:rPr>
              <a:t>etc</a:t>
            </a:r>
            <a:r>
              <a:rPr lang="fr-FR" dirty="0">
                <a:solidFill>
                  <a:schemeClr val="tx1"/>
                </a:solidFill>
              </a:rPr>
              <a:t> all in </a:t>
            </a:r>
            <a:r>
              <a:rPr lang="fr-FR" dirty="0" err="1">
                <a:solidFill>
                  <a:schemeClr val="tx1"/>
                </a:solidFill>
              </a:rPr>
              <a:t>included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provided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Angulare</a:t>
            </a:r>
            <a:r>
              <a:rPr lang="fr-FR" dirty="0">
                <a:solidFill>
                  <a:schemeClr val="tx1"/>
                </a:solidFill>
              </a:rPr>
              <a:t> teams / tem </a:t>
            </a:r>
            <a:r>
              <a:rPr lang="fr-FR" dirty="0" err="1">
                <a:solidFill>
                  <a:schemeClr val="tx1"/>
                </a:solidFill>
              </a:rPr>
              <a:t>member</a:t>
            </a:r>
            <a:endParaRPr lang="fr-FR" dirty="0">
              <a:solidFill>
                <a:schemeClr val="tx1"/>
              </a:solidFill>
            </a:endParaRP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chemeClr val="tx1"/>
                </a:solidFill>
              </a:rPr>
              <a:t>Developed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maintained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google</a:t>
            </a:r>
            <a:endParaRPr lang="fr-FR" dirty="0">
              <a:solidFill>
                <a:schemeClr val="tx1"/>
              </a:solidFill>
            </a:endParaRP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chemeClr val="tx1"/>
                </a:solidFill>
              </a:rPr>
              <a:t>Primarily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for web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mobile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Ionic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NativeScript</a:t>
            </a:r>
            <a:r>
              <a:rPr lang="fr-FR" dirty="0">
                <a:solidFill>
                  <a:schemeClr val="tx1"/>
                </a:solidFill>
              </a:rPr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10:32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Extremely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popular</a:t>
            </a:r>
            <a:r>
              <a:rPr lang="fr-FR" dirty="0">
                <a:solidFill>
                  <a:schemeClr val="tx1"/>
                </a:solidFill>
              </a:rPr>
              <a:t>, not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too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many</a:t>
            </a:r>
            <a:r>
              <a:rPr lang="fr-FR" dirty="0">
                <a:solidFill>
                  <a:schemeClr val="tx1"/>
                </a:solidFill>
              </a:rPr>
              <a:t> large businesses </a:t>
            </a:r>
            <a:r>
              <a:rPr lang="fr-FR" dirty="0" err="1">
                <a:solidFill>
                  <a:schemeClr val="tx1"/>
                </a:solidFill>
              </a:rPr>
              <a:t>though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It </a:t>
            </a:r>
            <a:r>
              <a:rPr lang="fr-FR" dirty="0" err="1">
                <a:solidFill>
                  <a:schemeClr val="tx1"/>
                </a:solidFill>
              </a:rPr>
              <a:t>like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angular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having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sex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then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got</a:t>
            </a:r>
            <a:r>
              <a:rPr lang="fr-FR" dirty="0">
                <a:solidFill>
                  <a:schemeClr val="tx1"/>
                </a:solidFill>
              </a:rPr>
              <a:t> vue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Uses native web APIs, Uses HTML </a:t>
            </a:r>
            <a:r>
              <a:rPr lang="fr-FR" dirty="0" err="1">
                <a:solidFill>
                  <a:schemeClr val="tx1"/>
                </a:solidFill>
              </a:rPr>
              <a:t>templates</a:t>
            </a:r>
            <a:r>
              <a:rPr lang="fr-FR" dirty="0">
                <a:solidFill>
                  <a:schemeClr val="tx1"/>
                </a:solidFill>
              </a:rPr>
              <a:t>, uses CSS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Routing</a:t>
            </a:r>
            <a:r>
              <a:rPr lang="fr-FR" dirty="0">
                <a:solidFill>
                  <a:schemeClr val="tx1"/>
                </a:solidFill>
              </a:rPr>
              <a:t> and vus X state management by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 team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capabilities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provided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community</a:t>
            </a:r>
            <a:r>
              <a:rPr lang="fr-FR" dirty="0">
                <a:solidFill>
                  <a:schemeClr val="tx1"/>
                </a:solidFill>
              </a:rPr>
              <a:t> « 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Developed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maintained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Evan</a:t>
            </a:r>
            <a:r>
              <a:rPr lang="fr-FR" dirty="0">
                <a:solidFill>
                  <a:schemeClr val="tx1"/>
                </a:solidFill>
              </a:rPr>
              <a:t> YOU +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maintainers</a:t>
            </a:r>
            <a:r>
              <a:rPr lang="fr-FR" dirty="0">
                <a:solidFill>
                  <a:schemeClr val="tx1"/>
                </a:solidFill>
              </a:rPr>
              <a:t>/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 team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Primarily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for web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mobile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Ionic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NativeScript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10:43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0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Son OF ANGULAR AND REACT:</a:t>
            </a:r>
          </a:p>
          <a:p>
            <a:endParaRPr lang="fr-FR" dirty="0"/>
          </a:p>
          <a:p>
            <a:r>
              <a:rPr lang="fr-FR" dirty="0" err="1"/>
              <a:t>Generate</a:t>
            </a:r>
            <a:r>
              <a:rPr lang="fr-FR" dirty="0"/>
              <a:t> the rend of components and </a:t>
            </a:r>
            <a:r>
              <a:rPr lang="fr-FR" dirty="0" err="1"/>
              <a:t>create</a:t>
            </a:r>
            <a:r>
              <a:rPr lang="fr-FR" dirty="0"/>
              <a:t> a one single page application.</a:t>
            </a:r>
          </a:p>
          <a:p>
            <a:r>
              <a:rPr lang="fr-FR" dirty="0" err="1"/>
              <a:t>Multiti</a:t>
            </a:r>
            <a:r>
              <a:rPr lang="fr-FR" dirty="0"/>
              <a:t> </a:t>
            </a:r>
            <a:r>
              <a:rPr lang="fr-FR" dirty="0" err="1"/>
              <a:t>libreries</a:t>
            </a:r>
            <a:r>
              <a:rPr lang="fr-FR" dirty="0"/>
              <a:t> in one package</a:t>
            </a:r>
          </a:p>
          <a:p>
            <a:r>
              <a:rPr lang="fr-FR" dirty="0"/>
              <a:t>Type script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mixt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html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I dont </a:t>
            </a:r>
            <a:r>
              <a:rPr lang="fr-FR" dirty="0" err="1"/>
              <a:t>like</a:t>
            </a:r>
            <a:r>
              <a:rPr lang="fr-FR" dirty="0"/>
              <a:t> the </a:t>
            </a:r>
            <a:r>
              <a:rPr lang="fr-FR" dirty="0" err="1"/>
              <a:t>mixt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did</a:t>
            </a:r>
            <a:endParaRPr lang="fr-FR" dirty="0"/>
          </a:p>
          <a:p>
            <a:r>
              <a:rPr lang="fr-FR" dirty="0" err="1"/>
              <a:t>Writin</a:t>
            </a:r>
            <a:r>
              <a:rPr lang="fr-FR" dirty="0"/>
              <a:t> </a:t>
            </a:r>
            <a:r>
              <a:rPr lang="fr-FR" dirty="0" err="1"/>
              <a:t>evruthing</a:t>
            </a:r>
            <a:r>
              <a:rPr lang="fr-FR" dirty="0"/>
              <a:t> in </a:t>
            </a:r>
            <a:r>
              <a:rPr lang="fr-FR" dirty="0" err="1"/>
              <a:t>javascriipt</a:t>
            </a:r>
            <a:r>
              <a:rPr lang="fr-FR" dirty="0"/>
              <a:t>. ES6</a:t>
            </a:r>
          </a:p>
          <a:p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: Type script</a:t>
            </a:r>
          </a:p>
          <a:p>
            <a:endParaRPr lang="fr-FR" dirty="0"/>
          </a:p>
          <a:p>
            <a:r>
              <a:rPr lang="fr-FR" dirty="0"/>
              <a:t>VUE JS:</a:t>
            </a:r>
          </a:p>
          <a:p>
            <a:r>
              <a:rPr lang="fr-FR" dirty="0"/>
              <a:t>YOU CAN USE </a:t>
            </a:r>
          </a:p>
          <a:p>
            <a:r>
              <a:rPr lang="fr-FR" dirty="0"/>
              <a:t>ES5, ES6, </a:t>
            </a:r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templates</a:t>
            </a:r>
            <a:r>
              <a:rPr lang="fr-FR" dirty="0"/>
              <a:t> and </a:t>
            </a:r>
            <a:r>
              <a:rPr lang="fr-FR" dirty="0" err="1"/>
              <a:t>js</a:t>
            </a:r>
            <a:r>
              <a:rPr lang="fr-FR" dirty="0"/>
              <a:t> code</a:t>
            </a:r>
          </a:p>
          <a:p>
            <a:r>
              <a:rPr lang="fr-FR" dirty="0"/>
              <a:t>You dont have a </a:t>
            </a:r>
            <a:r>
              <a:rPr lang="fr-FR" dirty="0" err="1"/>
              <a:t>dependency</a:t>
            </a:r>
            <a:r>
              <a:rPr lang="fr-FR" dirty="0"/>
              <a:t> injection</a:t>
            </a:r>
          </a:p>
          <a:p>
            <a:r>
              <a:rPr lang="fr-FR" dirty="0"/>
              <a:t>Vue x for state mangement </a:t>
            </a:r>
          </a:p>
          <a:p>
            <a:r>
              <a:rPr lang="fr-FR" dirty="0" err="1"/>
              <a:t>Alot</a:t>
            </a:r>
            <a:r>
              <a:rPr lang="fr-FR" dirty="0"/>
              <a:t> of official package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10:45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6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7:58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8:32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0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 progressive FRAMEWORK : IT MEAN U CAN USED ONLY FOR A PART OF YOUR APPLICATION.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dirty="0"/>
              <a:t>Helps you to create a new business logic</a:t>
            </a:r>
            <a:r>
              <a:rPr lang="fr-FR" dirty="0"/>
              <a:t> :  vue has the </a:t>
            </a:r>
            <a:r>
              <a:rPr lang="fr-FR" dirty="0" err="1"/>
              <a:t>core</a:t>
            </a:r>
            <a:r>
              <a:rPr lang="fr-FR" dirty="0"/>
              <a:t> + vue + VUE- Router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dirty="0"/>
              <a:t>Change the app logic to a reusable component : each component has his own </a:t>
            </a:r>
            <a:r>
              <a:rPr lang="en" dirty="0" err="1"/>
              <a:t>js,html</a:t>
            </a:r>
            <a:r>
              <a:rPr lang="en" dirty="0"/>
              <a:t> and </a:t>
            </a:r>
            <a:r>
              <a:rPr lang="en" dirty="0" err="1"/>
              <a:t>css</a:t>
            </a:r>
            <a:r>
              <a:rPr lang="en" dirty="0"/>
              <a:t> file need it to rend that peace of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S</a:t>
            </a:r>
            <a:r>
              <a:rPr lang="en" dirty="0"/>
              <a:t>o fast to create your first app all you have to do is to call the </a:t>
            </a:r>
            <a:r>
              <a:rPr lang="en" dirty="0" err="1"/>
              <a:t>libr</a:t>
            </a:r>
            <a:r>
              <a:rPr lang="fr-FR" dirty="0"/>
              <a:t>a</a:t>
            </a:r>
            <a:r>
              <a:rPr lang="en" dirty="0" err="1"/>
              <a:t>ry</a:t>
            </a:r>
            <a:r>
              <a:rPr lang="en" dirty="0"/>
              <a:t> in you code and create an </a:t>
            </a:r>
            <a:r>
              <a:rPr lang="fr-FR" dirty="0" err="1"/>
              <a:t>instanc</a:t>
            </a:r>
            <a:r>
              <a:rPr lang="en" dirty="0"/>
              <a:t>e of a new app with TAG #app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V</a:t>
            </a:r>
            <a:r>
              <a:rPr lang="en" dirty="0" err="1"/>
              <a:t>ue</a:t>
            </a:r>
            <a:r>
              <a:rPr lang="en" dirty="0"/>
              <a:t> is Reactive :  the magic start when you change the data even from your console react will update  your html </a:t>
            </a:r>
            <a:r>
              <a:rPr lang="fr-FR" dirty="0" err="1"/>
              <a:t>automatically</a:t>
            </a:r>
            <a:r>
              <a:rPr lang="en" dirty="0"/>
              <a:t> with any kind of data type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V</a:t>
            </a:r>
            <a:r>
              <a:rPr lang="en" dirty="0" err="1"/>
              <a:t>ue</a:t>
            </a:r>
            <a:r>
              <a:rPr lang="en" dirty="0"/>
              <a:t> created by a geek  at least we are sure that will be free for a wile.</a:t>
            </a:r>
          </a:p>
          <a:p>
            <a:r>
              <a:rPr lang="fr-FR" dirty="0"/>
              <a:t>Son OF ANGULAR AND REACT:</a:t>
            </a:r>
          </a:p>
          <a:p>
            <a:endParaRPr lang="fr-FR" dirty="0"/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W</a:t>
            </a:r>
            <a:r>
              <a:rPr lang="en" dirty="0">
                <a:solidFill>
                  <a:schemeClr val="tx1"/>
                </a:solidFill>
              </a:rPr>
              <a:t>rite a </a:t>
            </a:r>
            <a:r>
              <a:rPr lang="en" dirty="0" err="1">
                <a:solidFill>
                  <a:schemeClr val="tx1"/>
                </a:solidFill>
              </a:rPr>
              <a:t>maintanbe</a:t>
            </a:r>
            <a:r>
              <a:rPr lang="en" dirty="0">
                <a:solidFill>
                  <a:schemeClr val="tx1"/>
                </a:solidFill>
              </a:rPr>
              <a:t> and </a:t>
            </a:r>
            <a:r>
              <a:rPr lang="en">
                <a:solidFill>
                  <a:schemeClr val="tx1"/>
                </a:solidFill>
              </a:rPr>
              <a:t>testable code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Generate</a:t>
            </a:r>
            <a:r>
              <a:rPr lang="fr-FR" dirty="0"/>
              <a:t> the rend of components and </a:t>
            </a:r>
            <a:r>
              <a:rPr lang="fr-FR" dirty="0" err="1"/>
              <a:t>create</a:t>
            </a:r>
            <a:r>
              <a:rPr lang="fr-FR" dirty="0"/>
              <a:t> a one single page application.</a:t>
            </a:r>
          </a:p>
          <a:p>
            <a:r>
              <a:rPr lang="fr-FR" dirty="0" err="1"/>
              <a:t>Multiti</a:t>
            </a:r>
            <a:r>
              <a:rPr lang="fr-FR" dirty="0"/>
              <a:t> </a:t>
            </a:r>
            <a:r>
              <a:rPr lang="fr-FR" dirty="0" err="1"/>
              <a:t>libreries</a:t>
            </a:r>
            <a:r>
              <a:rPr lang="fr-FR" dirty="0"/>
              <a:t> in one package</a:t>
            </a:r>
          </a:p>
          <a:p>
            <a:r>
              <a:rPr lang="fr-FR" dirty="0"/>
              <a:t>Type script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mixt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html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I dont </a:t>
            </a:r>
            <a:r>
              <a:rPr lang="fr-FR" dirty="0" err="1"/>
              <a:t>like</a:t>
            </a:r>
            <a:r>
              <a:rPr lang="fr-FR" dirty="0"/>
              <a:t> the </a:t>
            </a:r>
            <a:r>
              <a:rPr lang="fr-FR" dirty="0" err="1"/>
              <a:t>mixt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did</a:t>
            </a:r>
            <a:endParaRPr lang="fr-FR" dirty="0"/>
          </a:p>
          <a:p>
            <a:r>
              <a:rPr lang="fr-FR" dirty="0" err="1"/>
              <a:t>Writin</a:t>
            </a:r>
            <a:r>
              <a:rPr lang="fr-FR" dirty="0"/>
              <a:t> </a:t>
            </a:r>
            <a:r>
              <a:rPr lang="fr-FR" dirty="0" err="1"/>
              <a:t>evruthing</a:t>
            </a:r>
            <a:r>
              <a:rPr lang="fr-FR" dirty="0"/>
              <a:t> in </a:t>
            </a:r>
            <a:r>
              <a:rPr lang="fr-FR" dirty="0" err="1"/>
              <a:t>javascriipt</a:t>
            </a:r>
            <a:r>
              <a:rPr lang="fr-FR" dirty="0"/>
              <a:t>. ES6</a:t>
            </a:r>
          </a:p>
          <a:p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: Type script</a:t>
            </a:r>
          </a:p>
          <a:p>
            <a:endParaRPr lang="fr-FR" dirty="0"/>
          </a:p>
          <a:p>
            <a:r>
              <a:rPr lang="fr-FR" dirty="0"/>
              <a:t>VUE JS:</a:t>
            </a:r>
          </a:p>
          <a:p>
            <a:r>
              <a:rPr lang="fr-FR" dirty="0"/>
              <a:t>YOU CAN USE </a:t>
            </a:r>
          </a:p>
          <a:p>
            <a:r>
              <a:rPr lang="fr-FR" dirty="0"/>
              <a:t>ES5, ES6, </a:t>
            </a:r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templates</a:t>
            </a:r>
            <a:r>
              <a:rPr lang="fr-FR" dirty="0"/>
              <a:t> and </a:t>
            </a:r>
            <a:r>
              <a:rPr lang="fr-FR" dirty="0" err="1"/>
              <a:t>js</a:t>
            </a:r>
            <a:r>
              <a:rPr lang="fr-FR" dirty="0"/>
              <a:t> code</a:t>
            </a:r>
          </a:p>
          <a:p>
            <a:r>
              <a:rPr lang="fr-FR" dirty="0"/>
              <a:t>You dont have a </a:t>
            </a:r>
            <a:r>
              <a:rPr lang="fr-FR" dirty="0" err="1"/>
              <a:t>dependency</a:t>
            </a:r>
            <a:r>
              <a:rPr lang="fr-FR" dirty="0"/>
              <a:t> injection</a:t>
            </a:r>
          </a:p>
          <a:p>
            <a:r>
              <a:rPr lang="fr-FR" dirty="0"/>
              <a:t>Vue x for state mangement </a:t>
            </a:r>
          </a:p>
          <a:p>
            <a:r>
              <a:rPr lang="fr-FR" dirty="0" err="1"/>
              <a:t>Alot</a:t>
            </a:r>
            <a:r>
              <a:rPr lang="fr-FR" dirty="0"/>
              <a:t> of official package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11:21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1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017532373401753237340175323734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8:25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6:04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4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Tecos</a:t>
            </a:r>
            <a:r>
              <a:rPr lang="fr-FR" dirty="0"/>
              <a:t> TEAM</a:t>
            </a:r>
          </a:p>
          <a:p>
            <a:r>
              <a:rPr lang="fr-FR" dirty="0"/>
              <a:t>-  The </a:t>
            </a:r>
            <a:r>
              <a:rPr lang="fr-FR" dirty="0" err="1"/>
              <a:t>Company</a:t>
            </a:r>
            <a:r>
              <a:rPr lang="fr-FR" dirty="0"/>
              <a:t>: about </a:t>
            </a:r>
            <a:r>
              <a:rPr lang="fr-FR" dirty="0" err="1"/>
              <a:t>Tecos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r>
              <a:rPr lang="fr-FR" dirty="0"/>
              <a:t>About me</a:t>
            </a:r>
          </a:p>
          <a:p>
            <a:pPr marL="171450" indent="-171450">
              <a:buFontTx/>
              <a:buChar char="-"/>
            </a:pPr>
            <a:r>
              <a:rPr lang="fr-FR" dirty="0"/>
              <a:t>The Front end and the </a:t>
            </a:r>
            <a:r>
              <a:rPr lang="fr-FR" dirty="0" err="1"/>
              <a:t>backend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6:05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Tecos</a:t>
            </a:r>
            <a:r>
              <a:rPr lang="fr-FR" dirty="0"/>
              <a:t>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About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Front end and the </a:t>
            </a:r>
            <a:r>
              <a:rPr lang="fr-FR" dirty="0" err="1"/>
              <a:t>backend</a:t>
            </a:r>
            <a:endParaRPr lang="fr-FR" dirty="0"/>
          </a:p>
          <a:p>
            <a:endParaRPr lang="fr-FR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The </a:t>
            </a:r>
            <a:r>
              <a:rPr lang="fr-FR" dirty="0" err="1"/>
              <a:t>Company</a:t>
            </a:r>
            <a:r>
              <a:rPr lang="fr-FR" dirty="0"/>
              <a:t>: about </a:t>
            </a:r>
            <a:r>
              <a:rPr lang="fr-FR" dirty="0" err="1"/>
              <a:t>Tecos</a:t>
            </a:r>
            <a:r>
              <a:rPr lang="fr-FR" dirty="0"/>
              <a:t> :</a:t>
            </a:r>
          </a:p>
          <a:p>
            <a:r>
              <a:rPr lang="fr-FR" dirty="0"/>
              <a:t>  </a:t>
            </a:r>
            <a:r>
              <a:rPr lang="en" dirty="0"/>
              <a:t>Our company brings an expert eye on your projects and more particularly in the following technical expertise and languages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7:29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6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6:38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Rendering</a:t>
            </a:r>
            <a:r>
              <a:rPr lang="fr-FR" dirty="0"/>
              <a:t> the component </a:t>
            </a:r>
            <a:r>
              <a:rPr lang="fr-FR" dirty="0" err="1"/>
              <a:t>only</a:t>
            </a:r>
            <a:r>
              <a:rPr lang="fr-FR" dirty="0"/>
              <a:t> if the data </a:t>
            </a:r>
            <a:r>
              <a:rPr lang="fr-FR" dirty="0" err="1"/>
              <a:t>changed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/>
              <a:t>Dom </a:t>
            </a:r>
            <a:r>
              <a:rPr lang="fr-FR" dirty="0" err="1"/>
              <a:t>refresh</a:t>
            </a:r>
            <a:r>
              <a:rPr lang="fr-FR" dirty="0"/>
              <a:t> 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Listners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6:16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Rendering</a:t>
            </a:r>
            <a:r>
              <a:rPr lang="fr-FR" dirty="0"/>
              <a:t> the component </a:t>
            </a:r>
            <a:r>
              <a:rPr lang="fr-FR" dirty="0" err="1"/>
              <a:t>only</a:t>
            </a:r>
            <a:r>
              <a:rPr lang="fr-FR" dirty="0"/>
              <a:t> if the data </a:t>
            </a:r>
            <a:r>
              <a:rPr lang="fr-FR" dirty="0" err="1"/>
              <a:t>changed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/>
              <a:t>Dom </a:t>
            </a:r>
            <a:r>
              <a:rPr lang="fr-FR" dirty="0" err="1"/>
              <a:t>refresh</a:t>
            </a:r>
            <a:r>
              <a:rPr lang="fr-FR" dirty="0"/>
              <a:t> 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Listners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/>
              <a:t>Manage components </a:t>
            </a:r>
            <a:r>
              <a:rPr lang="fr-FR" dirty="0" err="1"/>
              <a:t>status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promes</a:t>
            </a:r>
            <a:endParaRPr lang="fr-FR" dirty="0"/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dirty="0" err="1"/>
              <a:t>Mvvm</a:t>
            </a:r>
            <a:r>
              <a:rPr lang="fr-FR" dirty="0"/>
              <a:t> Architecture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3/3/19 7:36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Extremely</a:t>
            </a:r>
            <a:r>
              <a:rPr lang="fr-FR" dirty="0"/>
              <a:t> </a:t>
            </a:r>
            <a:r>
              <a:rPr lang="fr-FR" dirty="0" err="1"/>
              <a:t>popular</a:t>
            </a:r>
            <a:r>
              <a:rPr lang="fr-FR" dirty="0"/>
              <a:t>,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many</a:t>
            </a:r>
            <a:r>
              <a:rPr lang="fr-FR" dirty="0"/>
              <a:t> large and </a:t>
            </a:r>
            <a:r>
              <a:rPr lang="fr-FR" dirty="0" err="1"/>
              <a:t>smal</a:t>
            </a:r>
            <a:r>
              <a:rPr lang="fr-FR" dirty="0"/>
              <a:t>. Businesses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 </a:t>
            </a:r>
            <a:r>
              <a:rPr lang="fr-FR" dirty="0" err="1"/>
              <a:t>librery</a:t>
            </a:r>
            <a:r>
              <a:rPr lang="fr-FR" dirty="0"/>
              <a:t> for </a:t>
            </a:r>
            <a:r>
              <a:rPr lang="fr-FR" dirty="0" err="1"/>
              <a:t>buildin</a:t>
            </a:r>
            <a:r>
              <a:rPr lang="fr-FR" dirty="0"/>
              <a:t> and </a:t>
            </a:r>
            <a:r>
              <a:rPr lang="fr-FR" dirty="0" err="1"/>
              <a:t>rediring</a:t>
            </a:r>
            <a:r>
              <a:rPr lang="fr-FR" dirty="0"/>
              <a:t> components (no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featsure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)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Evrything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javascript</a:t>
            </a:r>
            <a:r>
              <a:rPr lang="fr-FR" dirty="0"/>
              <a:t> May </a:t>
            </a:r>
            <a:r>
              <a:rPr lang="fr-FR" dirty="0" err="1"/>
              <a:t>utilize</a:t>
            </a:r>
            <a:r>
              <a:rPr lang="fr-FR" dirty="0"/>
              <a:t> JSX for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HTML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not use JSX  but </a:t>
            </a:r>
            <a:r>
              <a:rPr lang="fr-FR" dirty="0" err="1"/>
              <a:t>dosont</a:t>
            </a:r>
            <a:r>
              <a:rPr lang="fr-FR" dirty="0"/>
              <a:t> </a:t>
            </a:r>
            <a:r>
              <a:rPr lang="fr-FR" dirty="0" err="1"/>
              <a:t>recommonde</a:t>
            </a:r>
            <a:endParaRPr lang="fr-FR" dirty="0"/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schemeClr val="tx1"/>
                </a:solidFill>
              </a:rPr>
              <a:t>You have to </a:t>
            </a: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packages in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one single page application (</a:t>
            </a:r>
            <a:r>
              <a:rPr lang="fr-FR" dirty="0" err="1">
                <a:solidFill>
                  <a:schemeClr val="tx1"/>
                </a:solidFill>
              </a:rPr>
              <a:t>React</a:t>
            </a:r>
            <a:r>
              <a:rPr lang="fr-FR" dirty="0">
                <a:solidFill>
                  <a:schemeClr val="tx1"/>
                </a:solidFill>
              </a:rPr>
              <a:t> router or </a:t>
            </a:r>
            <a:r>
              <a:rPr lang="fr-FR" dirty="0" err="1">
                <a:solidFill>
                  <a:schemeClr val="tx1"/>
                </a:solidFill>
              </a:rPr>
              <a:t>redux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schemeClr val="tx1"/>
                </a:solidFill>
              </a:rPr>
              <a:t>The update are </a:t>
            </a:r>
            <a:r>
              <a:rPr lang="fr-FR" dirty="0" err="1">
                <a:solidFill>
                  <a:schemeClr val="tx1"/>
                </a:solidFill>
              </a:rPr>
              <a:t>pretty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easy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help of </a:t>
            </a:r>
            <a:r>
              <a:rPr lang="fr-FR" dirty="0" err="1">
                <a:solidFill>
                  <a:schemeClr val="tx1"/>
                </a:solidFill>
              </a:rPr>
              <a:t>React</a:t>
            </a:r>
            <a:r>
              <a:rPr lang="fr-FR" dirty="0">
                <a:solidFill>
                  <a:schemeClr val="tx1"/>
                </a:solidFill>
              </a:rPr>
              <a:t> Team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>
                <a:solidFill>
                  <a:schemeClr val="tx1"/>
                </a:solidFill>
              </a:rPr>
              <a:t>Adding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knowladge</a:t>
            </a:r>
            <a:r>
              <a:rPr lang="fr-FR" dirty="0">
                <a:solidFill>
                  <a:schemeClr val="tx1"/>
                </a:solidFill>
              </a:rPr>
              <a:t> about </a:t>
            </a:r>
            <a:r>
              <a:rPr lang="fr-FR" dirty="0" err="1">
                <a:solidFill>
                  <a:schemeClr val="tx1"/>
                </a:solidFill>
              </a:rPr>
              <a:t>react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consopt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develop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own</a:t>
            </a:r>
            <a:r>
              <a:rPr lang="fr-FR" dirty="0">
                <a:solidFill>
                  <a:schemeClr val="tx1"/>
                </a:solidFill>
              </a:rPr>
              <a:t> mobile </a:t>
            </a:r>
            <a:r>
              <a:rPr lang="fr-FR" dirty="0" err="1">
                <a:solidFill>
                  <a:schemeClr val="tx1"/>
                </a:solidFill>
              </a:rPr>
              <a:t>app</a:t>
            </a:r>
            <a:endParaRPr lang="fr-FR" dirty="0">
              <a:solidFill>
                <a:schemeClr val="tx1"/>
              </a:solidFill>
            </a:endParaRP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>
              <a:solidFill>
                <a:schemeClr val="tx1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3/5/19 10:18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372533"/>
            <a:ext cx="12436475" cy="38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4437" y="2125662"/>
            <a:ext cx="5534188" cy="41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372533"/>
            <a:ext cx="12436475" cy="3866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372533"/>
            <a:ext cx="12436475" cy="3866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2560320"/>
            <a:ext cx="9144000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1463040"/>
            <a:ext cx="91440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32720" y="365760"/>
            <a:ext cx="1645920" cy="3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4494078"/>
            <a:ext cx="12436475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chemeClr val="tx2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3" r:id="rId2"/>
    <p:sldLayoutId id="2147484204" r:id="rId3"/>
    <p:sldLayoutId id="2147484206" r:id="rId4"/>
    <p:sldLayoutId id="2147484205" r:id="rId5"/>
    <p:sldLayoutId id="2147484197" r:id="rId6"/>
    <p:sldLayoutId id="2147484087" r:id="rId7"/>
    <p:sldLayoutId id="2147484098" r:id="rId8"/>
    <p:sldLayoutId id="2147484086" r:id="rId9"/>
    <p:sldLayoutId id="2147484099" r:id="rId10"/>
    <p:sldLayoutId id="2147484106" r:id="rId11"/>
    <p:sldLayoutId id="2147484092" r:id="rId12"/>
    <p:sldLayoutId id="2147484196" r:id="rId13"/>
    <p:sldLayoutId id="2147484201" r:id="rId14"/>
    <p:sldLayoutId id="2147484198" r:id="rId15"/>
    <p:sldLayoutId id="2147484202" r:id="rId16"/>
    <p:sldLayoutId id="2147484199" r:id="rId17"/>
    <p:sldLayoutId id="2147484200" r:id="rId18"/>
    <p:sldLayoutId id="2147484130" r:id="rId19"/>
    <p:sldLayoutId id="2147484093" r:id="rId20"/>
    <p:sldLayoutId id="2147484127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hamed.coffeescript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s://github.com/MEDBED/VUEJS-MEETUP-TECO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65759" y="2560320"/>
            <a:ext cx="11491277" cy="936942"/>
          </a:xfrm>
        </p:spPr>
        <p:txBody>
          <a:bodyPr/>
          <a:lstStyle/>
          <a:p>
            <a:r>
              <a:rPr lang="en-US" dirty="0"/>
              <a:t>By Mohamed BOUHAMED</a:t>
            </a:r>
          </a:p>
          <a:p>
            <a:r>
              <a:rPr lang="en-US" dirty="0"/>
              <a:t>Hosting Company TECOS</a:t>
            </a:r>
          </a:p>
          <a:p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www.bouhamed.coffeescript.fr</a:t>
            </a:r>
            <a:endParaRPr lang="fr-FR" dirty="0"/>
          </a:p>
          <a:p>
            <a:r>
              <a:rPr lang="fr-FR" dirty="0" err="1"/>
              <a:t>Mohamed.bouhamed@it-tecos.fr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and </a:t>
            </a:r>
            <a:r>
              <a:rPr lang="en-US" dirty="0" err="1"/>
              <a:t>Vue</a:t>
            </a:r>
            <a:r>
              <a:rPr lang="en-US" dirty="0"/>
              <a:t> JS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9952037" y="144462"/>
            <a:ext cx="22860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BFB155-93F1-C748-B614-84A737AC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623" y="441109"/>
            <a:ext cx="2108200" cy="596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5C68105-4430-544A-99D2-CD0E1F969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837" y="5102860"/>
            <a:ext cx="1600200" cy="7566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CCD283D-5F22-B049-914E-C431426C8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437" y="2201862"/>
            <a:ext cx="2717800" cy="19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13094" cy="69945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436475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383" y="818939"/>
            <a:ext cx="4420716" cy="1482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dirty="0" err="1">
                <a:solidFill>
                  <a:srgbClr val="000000"/>
                </a:solidFill>
                <a:ea typeface="+mj-ea"/>
                <a:cs typeface="+mj-cs"/>
              </a:rPr>
              <a:t>Solutiuon</a:t>
            </a:r>
            <a:endParaRPr lang="en-US" sz="4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90889"/>
            <a:ext cx="3240998" cy="2703636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321" y="2955176"/>
            <a:ext cx="2844142" cy="2843739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72952" cy="3534903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92AFD8-EE22-0546-9356-D4B50C3C9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6" y="5250142"/>
            <a:ext cx="2431224" cy="11778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1535F0-E853-B04E-A78C-C3935601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922" y="220662"/>
            <a:ext cx="4059134" cy="2081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E48DF6-5E41-3544-99CB-24D2BC97A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09" y="3417652"/>
            <a:ext cx="1683698" cy="18324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69728" y="2469891"/>
            <a:ext cx="4420363" cy="3711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Angular JS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React JS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</a:rPr>
              <a:t>Vue</a:t>
            </a:r>
            <a:r>
              <a:rPr lang="en-US" dirty="0">
                <a:solidFill>
                  <a:srgbClr val="000000"/>
                </a:solidFill>
              </a:rPr>
              <a:t> JS 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</a:rPr>
              <a:t>Jquery</a:t>
            </a:r>
            <a:endParaRPr lang="en-US" dirty="0">
              <a:solidFill>
                <a:srgbClr val="000000"/>
              </a:solidFill>
            </a:endParaRPr>
          </a:p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TYPESCRIPT 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HTML5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 err="1">
                <a:solidFill>
                  <a:srgbClr val="000000"/>
                </a:solidFill>
              </a:rPr>
              <a:t>LocalStorage</a:t>
            </a:r>
            <a:endParaRPr lang="en-US" dirty="0">
              <a:solidFill>
                <a:srgbClr val="000000"/>
              </a:solidFill>
            </a:endParaRPr>
          </a:p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SERVICE WORKER</a:t>
            </a:r>
          </a:p>
          <a:p>
            <a:pPr lvl="2" defTabSz="914400"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Angular Universal …</a:t>
            </a:r>
          </a:p>
        </p:txBody>
      </p:sp>
    </p:spTree>
    <p:extLst>
      <p:ext uri="{BB962C8B-B14F-4D97-AF65-F5344CB8AC3E}">
        <p14:creationId xmlns:p14="http://schemas.microsoft.com/office/powerpoint/2010/main" val="401423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22" y="0"/>
            <a:ext cx="11129066" cy="699452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433" y="2084347"/>
            <a:ext cx="6227616" cy="2071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between Angular, React and Vue JS</a:t>
            </a:r>
          </a:p>
        </p:txBody>
      </p:sp>
    </p:spTree>
    <p:extLst>
      <p:ext uri="{BB962C8B-B14F-4D97-AF65-F5344CB8AC3E}">
        <p14:creationId xmlns:p14="http://schemas.microsoft.com/office/powerpoint/2010/main" val="699614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C7844-6CF5-144B-858F-58A9B410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D19D6-534B-3043-900E-E6624CBB2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68463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Extremely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popular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A </a:t>
            </a:r>
            <a:r>
              <a:rPr lang="fr-FR" dirty="0" err="1">
                <a:solidFill>
                  <a:schemeClr val="tx1"/>
                </a:solidFill>
              </a:rPr>
              <a:t>librery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buildin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rediring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compon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Evrything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javascript</a:t>
            </a:r>
            <a:r>
              <a:rPr lang="fr-FR" dirty="0">
                <a:solidFill>
                  <a:schemeClr val="tx1"/>
                </a:solidFill>
              </a:rPr>
              <a:t> JSX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Just about </a:t>
            </a:r>
            <a:r>
              <a:rPr lang="fr-FR" dirty="0" err="1">
                <a:solidFill>
                  <a:schemeClr val="tx1"/>
                </a:solidFill>
              </a:rPr>
              <a:t>creating</a:t>
            </a:r>
            <a:r>
              <a:rPr lang="fr-FR" dirty="0">
                <a:solidFill>
                  <a:schemeClr val="tx1"/>
                </a:solidFill>
              </a:rPr>
              <a:t> component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You have to </a:t>
            </a: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packages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Developed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FaceBook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You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mobile </a:t>
            </a:r>
            <a:r>
              <a:rPr lang="fr-FR" dirty="0" err="1">
                <a:solidFill>
                  <a:schemeClr val="tx1"/>
                </a:solidFill>
              </a:rPr>
              <a:t>app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2638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5BBC1-83CB-AC46-9C53-67B93216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0806BA-CCF1-974A-A8FB-5D0BBF25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29040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Extremely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popular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one single page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Use a web native API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USE 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Routing</a:t>
            </a:r>
            <a:r>
              <a:rPr lang="fr-FR" dirty="0">
                <a:solidFill>
                  <a:schemeClr val="tx1"/>
                </a:solidFill>
              </a:rPr>
              <a:t>, state management, http etc…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Developed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maintained</a:t>
            </a:r>
            <a:r>
              <a:rPr lang="fr-FR" dirty="0">
                <a:solidFill>
                  <a:schemeClr val="tx1"/>
                </a:solidFill>
              </a:rPr>
              <a:t> by Google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Mobile App</a:t>
            </a:r>
            <a:endParaRPr lang="fr-FR" dirty="0"/>
          </a:p>
          <a:p>
            <a:pPr marL="457200" indent="-457200">
              <a:buFont typeface="Wingdings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59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87818-3958-324C-BC8E-54BBEB1E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867DF-822D-1D4C-BA9C-0E379E2BD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67177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Extremely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popular</a:t>
            </a:r>
            <a:r>
              <a:rPr lang="fr-FR" dirty="0">
                <a:solidFill>
                  <a:schemeClr val="tx1"/>
                </a:solidFill>
              </a:rPr>
              <a:t>, not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too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many</a:t>
            </a:r>
            <a:r>
              <a:rPr lang="fr-FR" dirty="0">
                <a:solidFill>
                  <a:schemeClr val="tx1"/>
                </a:solidFill>
              </a:rPr>
              <a:t> large businesses </a:t>
            </a:r>
            <a:r>
              <a:rPr lang="fr-FR" dirty="0" err="1">
                <a:solidFill>
                  <a:schemeClr val="tx1"/>
                </a:solidFill>
              </a:rPr>
              <a:t>though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A </a:t>
            </a:r>
            <a:r>
              <a:rPr lang="fr-FR" dirty="0" err="1">
                <a:solidFill>
                  <a:schemeClr val="tx1"/>
                </a:solidFill>
              </a:rPr>
              <a:t>complete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for building </a:t>
            </a:r>
            <a:r>
              <a:rPr lang="fr-FR" dirty="0" err="1">
                <a:solidFill>
                  <a:schemeClr val="tx1"/>
                </a:solidFill>
              </a:rPr>
              <a:t>reactive</a:t>
            </a:r>
            <a:r>
              <a:rPr lang="fr-FR" dirty="0">
                <a:solidFill>
                  <a:schemeClr val="tx1"/>
                </a:solidFill>
              </a:rPr>
              <a:t>, component-</a:t>
            </a:r>
            <a:r>
              <a:rPr lang="fr-FR" dirty="0" err="1">
                <a:solidFill>
                  <a:schemeClr val="tx1"/>
                </a:solidFill>
              </a:rPr>
              <a:t>driven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Uses native web APIs, Uses HTML </a:t>
            </a:r>
            <a:r>
              <a:rPr lang="fr-FR" dirty="0" err="1">
                <a:solidFill>
                  <a:schemeClr val="tx1"/>
                </a:solidFill>
              </a:rPr>
              <a:t>templates</a:t>
            </a:r>
            <a:r>
              <a:rPr lang="fr-FR" dirty="0">
                <a:solidFill>
                  <a:schemeClr val="tx1"/>
                </a:solidFill>
              </a:rPr>
              <a:t>, uses CSS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Routing</a:t>
            </a:r>
            <a:r>
              <a:rPr lang="fr-FR" dirty="0">
                <a:solidFill>
                  <a:schemeClr val="tx1"/>
                </a:solidFill>
              </a:rPr>
              <a:t> and vus X state management by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 team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capabilities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provided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community</a:t>
            </a:r>
            <a:r>
              <a:rPr lang="fr-FR" dirty="0">
                <a:solidFill>
                  <a:schemeClr val="tx1"/>
                </a:solidFill>
              </a:rPr>
              <a:t> « 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Developed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maintained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Evan</a:t>
            </a:r>
            <a:r>
              <a:rPr lang="fr-FR" dirty="0">
                <a:solidFill>
                  <a:schemeClr val="tx1"/>
                </a:solidFill>
              </a:rPr>
              <a:t> 	YOU +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maintainers</a:t>
            </a:r>
            <a:r>
              <a:rPr lang="fr-FR" dirty="0">
                <a:solidFill>
                  <a:schemeClr val="tx1"/>
                </a:solidFill>
              </a:rPr>
              <a:t>/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 team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 err="1">
                <a:solidFill>
                  <a:schemeClr val="tx1"/>
                </a:solidFill>
              </a:rPr>
              <a:t>Primarily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for web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but </a:t>
            </a:r>
            <a:r>
              <a:rPr lang="fr-FR" dirty="0" err="1">
                <a:solidFill>
                  <a:schemeClr val="tx1"/>
                </a:solidFill>
              </a:rPr>
              <a:t>can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used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mobile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Ionic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NativeScript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322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3231EAED-2F3A-E543-8302-483F9655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80" y="1058862"/>
            <a:ext cx="986971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82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200329"/>
          </a:xfrm>
        </p:spPr>
        <p:txBody>
          <a:bodyPr/>
          <a:lstStyle/>
          <a:p>
            <a:r>
              <a:rPr lang="en-US" dirty="0"/>
              <a:t>Why VUE JS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CC661B-B55F-104F-A03F-8121B91D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2344387"/>
            <a:ext cx="541020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92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F255CE2-BEFD-6946-837A-ACC0DEFB5991}"/>
              </a:ext>
            </a:extLst>
          </p:cNvPr>
          <p:cNvGrpSpPr/>
          <p:nvPr/>
        </p:nvGrpSpPr>
        <p:grpSpPr>
          <a:xfrm>
            <a:off x="1036637" y="3268662"/>
            <a:ext cx="9677021" cy="2714015"/>
            <a:chOff x="960815" y="351447"/>
            <a:chExt cx="9677021" cy="271401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0C8A275-4567-CF41-83D0-ACE91C78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416313" y="889927"/>
              <a:ext cx="2221523" cy="192532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28441A9-8431-0D4C-BFD8-E4AEB549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2946" y="373062"/>
              <a:ext cx="3810000" cy="269240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C266E2E-759C-B643-8C77-69BE1662E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815" y="351447"/>
              <a:ext cx="2692400" cy="269240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B089E82-B56D-6542-8921-6E6036B5E5CA}"/>
                </a:ext>
              </a:extLst>
            </p:cNvPr>
            <p:cNvSpPr txBox="1"/>
            <p:nvPr/>
          </p:nvSpPr>
          <p:spPr>
            <a:xfrm>
              <a:off x="3928809" y="1287462"/>
              <a:ext cx="235319" cy="12095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6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+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0028986-F5C7-CF47-8BE8-0530D762E5D8}"/>
                </a:ext>
              </a:extLst>
            </p:cNvPr>
            <p:cNvSpPr txBox="1"/>
            <p:nvPr/>
          </p:nvSpPr>
          <p:spPr>
            <a:xfrm>
              <a:off x="7437437" y="1287462"/>
              <a:ext cx="235319" cy="12095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6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=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739FB898-26D6-9B4C-9416-E4647173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637" y="288336"/>
            <a:ext cx="5270884" cy="29576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5243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5A37-210A-D34A-A10B-262E8D5B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DB174F-FB28-3F4F-9228-1FE807C9C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8256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Uses HTML &amp; CSS and JS in a </a:t>
            </a:r>
            <a:r>
              <a:rPr lang="fr-FR" dirty="0" err="1">
                <a:solidFill>
                  <a:schemeClr val="tx1"/>
                </a:solidFill>
              </a:rPr>
              <a:t>well-known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way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Can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dropped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existing</a:t>
            </a:r>
            <a:r>
              <a:rPr lang="fr-FR" dirty="0">
                <a:solidFill>
                  <a:schemeClr val="tx1"/>
                </a:solidFill>
              </a:rPr>
              <a:t> web </a:t>
            </a:r>
            <a:r>
              <a:rPr lang="fr-FR" dirty="0" err="1">
                <a:solidFill>
                  <a:schemeClr val="tx1"/>
                </a:solidFill>
              </a:rPr>
              <a:t>apps</a:t>
            </a:r>
            <a:r>
              <a:rPr lang="fr-FR" dirty="0">
                <a:solidFill>
                  <a:schemeClr val="tx1"/>
                </a:solidFill>
              </a:rPr>
              <a:t> /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 (new business </a:t>
            </a:r>
            <a:r>
              <a:rPr lang="fr-FR" dirty="0" err="1">
                <a:solidFill>
                  <a:schemeClr val="tx1"/>
                </a:solidFill>
              </a:rPr>
              <a:t>logic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" dirty="0">
                <a:solidFill>
                  <a:schemeClr val="tx1"/>
                </a:solidFill>
              </a:rPr>
              <a:t>Intuitive syntax and core features provided by the core team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A progressive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S</a:t>
            </a:r>
            <a:r>
              <a:rPr lang="en" dirty="0">
                <a:solidFill>
                  <a:schemeClr val="tx1"/>
                </a:solidFill>
              </a:rPr>
              <a:t>o fast to create your first app (CLI)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S</a:t>
            </a:r>
            <a:r>
              <a:rPr lang="en" dirty="0" err="1">
                <a:solidFill>
                  <a:schemeClr val="tx1"/>
                </a:solidFill>
              </a:rPr>
              <a:t>ome</a:t>
            </a:r>
            <a:r>
              <a:rPr lang="en" dirty="0">
                <a:solidFill>
                  <a:schemeClr val="tx1"/>
                </a:solidFill>
              </a:rPr>
              <a:t> key feature for more complex apps have to be added manually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V</a:t>
            </a:r>
            <a:r>
              <a:rPr lang="en" dirty="0">
                <a:solidFill>
                  <a:schemeClr val="tx1"/>
                </a:solidFill>
              </a:rPr>
              <a:t>UE is reactive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V</a:t>
            </a:r>
            <a:r>
              <a:rPr lang="en" dirty="0">
                <a:solidFill>
                  <a:schemeClr val="tx1"/>
                </a:solidFill>
              </a:rPr>
              <a:t>UE created by a geek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21B3AE-361A-E142-8EA7-F00C66785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7" y="4030662"/>
            <a:ext cx="5257800" cy="2188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23338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479DD3-3DCE-6448-98F1-EC826AF1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7" y="0"/>
            <a:ext cx="2997654" cy="6994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8C9B2A-B166-4E45-B824-C79AE99E4CD2}"/>
              </a:ext>
            </a:extLst>
          </p:cNvPr>
          <p:cNvSpPr txBox="1"/>
          <p:nvPr/>
        </p:nvSpPr>
        <p:spPr>
          <a:xfrm>
            <a:off x="5989637" y="2049462"/>
            <a:ext cx="4572000" cy="21882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VUE JS Logic.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to create Component?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to detect data change?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a life cycle component?</a:t>
            </a:r>
            <a:endParaRPr lang="fr-F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66016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quot;&quot;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pSp>
        <p:nvGrpSpPr>
          <p:cNvPr id="4" name="Group 3" descr="&quot;&quot;"/>
          <p:cNvGrpSpPr/>
          <p:nvPr/>
        </p:nvGrpSpPr>
        <p:grpSpPr>
          <a:xfrm>
            <a:off x="457200" y="1463040"/>
            <a:ext cx="5669280" cy="731520"/>
            <a:chOff x="457200" y="1463040"/>
            <a:chExt cx="5669280" cy="731520"/>
          </a:xfrm>
        </p:grpSpPr>
        <p:sp>
          <p:nvSpPr>
            <p:cNvPr id="3" name="Rectangle 2"/>
            <p:cNvSpPr/>
            <p:nvPr/>
          </p:nvSpPr>
          <p:spPr bwMode="auto">
            <a:xfrm>
              <a:off x="457200" y="146304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188720" y="146304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Introduction</a:t>
              </a:r>
            </a:p>
          </p:txBody>
        </p:sp>
      </p:grpSp>
      <p:grpSp>
        <p:nvGrpSpPr>
          <p:cNvPr id="5" name="Group 4" descr="&quot;&quot;"/>
          <p:cNvGrpSpPr/>
          <p:nvPr/>
        </p:nvGrpSpPr>
        <p:grpSpPr>
          <a:xfrm>
            <a:off x="457200" y="2240280"/>
            <a:ext cx="5669280" cy="731520"/>
            <a:chOff x="457200" y="2240280"/>
            <a:chExt cx="5669280" cy="731520"/>
          </a:xfrm>
        </p:grpSpPr>
        <p:sp>
          <p:nvSpPr>
            <p:cNvPr id="6" name="Rectangle 5"/>
            <p:cNvSpPr/>
            <p:nvPr/>
          </p:nvSpPr>
          <p:spPr bwMode="auto">
            <a:xfrm>
              <a:off x="457200" y="224028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188720" y="224028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Presentation Goals </a:t>
              </a:r>
            </a:p>
          </p:txBody>
        </p:sp>
      </p:grpSp>
      <p:grpSp>
        <p:nvGrpSpPr>
          <p:cNvPr id="10" name="Group 9" descr="&quot;&quot;"/>
          <p:cNvGrpSpPr/>
          <p:nvPr/>
        </p:nvGrpSpPr>
        <p:grpSpPr>
          <a:xfrm>
            <a:off x="457200" y="3017520"/>
            <a:ext cx="5669280" cy="731520"/>
            <a:chOff x="457200" y="3017520"/>
            <a:chExt cx="5669280" cy="731520"/>
          </a:xfrm>
        </p:grpSpPr>
        <p:sp>
          <p:nvSpPr>
            <p:cNvPr id="7" name="Rectangle 6"/>
            <p:cNvSpPr/>
            <p:nvPr/>
          </p:nvSpPr>
          <p:spPr bwMode="auto">
            <a:xfrm>
              <a:off x="457200" y="301752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188720" y="301752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Frontend Challenge </a:t>
              </a:r>
            </a:p>
          </p:txBody>
        </p:sp>
      </p:grpSp>
      <p:grpSp>
        <p:nvGrpSpPr>
          <p:cNvPr id="11" name="Group 10" descr="&quot;&quot;"/>
          <p:cNvGrpSpPr/>
          <p:nvPr/>
        </p:nvGrpSpPr>
        <p:grpSpPr>
          <a:xfrm>
            <a:off x="457200" y="3794760"/>
            <a:ext cx="5669280" cy="731520"/>
            <a:chOff x="457200" y="3794760"/>
            <a:chExt cx="5669280" cy="731520"/>
          </a:xfrm>
        </p:grpSpPr>
        <p:sp>
          <p:nvSpPr>
            <p:cNvPr id="8" name="Rectangle 7"/>
            <p:cNvSpPr/>
            <p:nvPr/>
          </p:nvSpPr>
          <p:spPr bwMode="auto">
            <a:xfrm>
              <a:off x="457200" y="379476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88720" y="379476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Solution</a:t>
              </a:r>
            </a:p>
          </p:txBody>
        </p:sp>
      </p:grpSp>
      <p:grpSp>
        <p:nvGrpSpPr>
          <p:cNvPr id="12" name="Group 11" descr="&quot;&quot;"/>
          <p:cNvGrpSpPr/>
          <p:nvPr/>
        </p:nvGrpSpPr>
        <p:grpSpPr>
          <a:xfrm>
            <a:off x="457200" y="4572000"/>
            <a:ext cx="5669280" cy="731520"/>
            <a:chOff x="457200" y="4572000"/>
            <a:chExt cx="5669280" cy="73152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457200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188720" y="457200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Link between Angular, React and VUE </a:t>
              </a:r>
              <a:r>
                <a:rPr lang="en-US" sz="2000" dirty="0" err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js</a:t>
              </a:r>
              <a:endPara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 descr="&quot;&quot;"/>
          <p:cNvGrpSpPr/>
          <p:nvPr/>
        </p:nvGrpSpPr>
        <p:grpSpPr>
          <a:xfrm>
            <a:off x="6309360" y="1463040"/>
            <a:ext cx="5669280" cy="731520"/>
            <a:chOff x="6309360" y="1463040"/>
            <a:chExt cx="5669280" cy="73152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309360" y="146304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040880" y="146304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Why VUE JS ?</a:t>
              </a:r>
            </a:p>
          </p:txBody>
        </p:sp>
      </p:grpSp>
      <p:grpSp>
        <p:nvGrpSpPr>
          <p:cNvPr id="36" name="Group 35" descr="&quot;&quot;"/>
          <p:cNvGrpSpPr/>
          <p:nvPr/>
        </p:nvGrpSpPr>
        <p:grpSpPr>
          <a:xfrm>
            <a:off x="6294437" y="2232342"/>
            <a:ext cx="5669280" cy="731520"/>
            <a:chOff x="6309360" y="1463040"/>
            <a:chExt cx="5669280" cy="73152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309360" y="1463040"/>
              <a:ext cx="73152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040880" y="1463040"/>
              <a:ext cx="493776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B8E1E2-144C-9748-858D-2CFC096A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525462"/>
            <a:ext cx="1016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64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9" y="0"/>
            <a:ext cx="12433366" cy="6994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729986" cy="6994525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8B13E8-6FE3-3042-9017-E8E3FAAB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7" y="372393"/>
            <a:ext cx="3264575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>
                <a:solidFill>
                  <a:schemeClr val="tx1"/>
                </a:solidFill>
                <a:ea typeface="+mj-ea"/>
                <a:cs typeface="+mj-cs"/>
              </a:rPr>
              <a:t>How to mange state components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72EF35-B536-AF46-8B54-D14913E4B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008" y="1861968"/>
            <a:ext cx="3264575" cy="4437962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" sz="1800" dirty="0">
                <a:solidFill>
                  <a:schemeClr val="tx1"/>
                </a:solidFill>
                <a:latin typeface="+mn-lt"/>
              </a:rPr>
              <a:t> Component</a:t>
            </a: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Actions</a:t>
            </a: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State</a:t>
            </a: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Mutations</a:t>
            </a: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Listeners</a:t>
            </a: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Interaction with the </a:t>
            </a:r>
            <a:r>
              <a:rPr lang="en" sz="1800" dirty="0" err="1">
                <a:solidFill>
                  <a:schemeClr val="tx1"/>
                </a:solidFill>
                <a:latin typeface="+mn-lt"/>
              </a:rPr>
              <a:t>devTools</a:t>
            </a:r>
            <a:endParaRPr lang="en" sz="1800" dirty="0">
              <a:solidFill>
                <a:schemeClr val="tx1"/>
              </a:solidFill>
              <a:latin typeface="+mn-lt"/>
            </a:endParaRPr>
          </a:p>
          <a:p>
            <a:pPr marL="57150" indent="-285750" defTabSz="914400">
              <a:buFont typeface="Wingdings" pitchFamily="2" charset="2"/>
              <a:buChar char="q"/>
            </a:pPr>
            <a:r>
              <a:rPr lang="en" sz="1800" dirty="0">
                <a:solidFill>
                  <a:schemeClr val="tx1"/>
                </a:solidFill>
                <a:latin typeface="+mn-lt"/>
              </a:rPr>
              <a:t>Interacting with APIS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798" y="977724"/>
            <a:ext cx="6395310" cy="5043691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FD7D6C-76E6-3449-A747-4CB72DDD0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" r="-4" b="1961"/>
          <a:stretch/>
        </p:blipFill>
        <p:spPr>
          <a:xfrm>
            <a:off x="5806105" y="1283583"/>
            <a:ext cx="5661890" cy="43472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F22717-3D7F-754D-A46B-ABCB8ED4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7" y="4202780"/>
            <a:ext cx="3009590" cy="26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61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DDAFD-CB4C-F44A-815D-B8B2A576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Building your very first app in VUE JS</a:t>
            </a:r>
            <a:br>
              <a:rPr lang="en" dirty="0"/>
            </a:br>
            <a:br>
              <a:rPr lang="en" dirty="0"/>
            </a:br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5BCE7BE5-CFA5-C940-9534-AEAC6EB9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37" y="1763712"/>
            <a:ext cx="6934200" cy="3467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F74A02-1F95-754D-9847-A568835BAFD4}"/>
              </a:ext>
            </a:extLst>
          </p:cNvPr>
          <p:cNvSpPr txBox="1"/>
          <p:nvPr/>
        </p:nvSpPr>
        <p:spPr>
          <a:xfrm>
            <a:off x="2941637" y="6000901"/>
            <a:ext cx="689868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400" dirty="0">
                <a:hlinkClick r:id="rId2"/>
              </a:rPr>
              <a:t>www.github.com/MEDBED/VUEJS-MEETUP-TECOS</a:t>
            </a:r>
            <a:endParaRPr lang="fr-F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980495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20032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35976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96669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VUE JS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future of the frontend Development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Our Future Workshop With TECOS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0" y="2811462"/>
            <a:ext cx="4572000" cy="1447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98437" y="6240462"/>
            <a:ext cx="3352800" cy="4572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96863" y="1611133"/>
            <a:ext cx="13030200" cy="12003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" b="1" dirty="0">
                <a:solidFill>
                  <a:schemeClr val="bg1"/>
                </a:solidFill>
              </a:rPr>
              <a:t>THANK YOU </a:t>
            </a:r>
          </a:p>
          <a:p>
            <a:pPr algn="ctr"/>
            <a:endParaRPr lang="en" b="1" dirty="0">
              <a:solidFill>
                <a:schemeClr val="bg1"/>
              </a:solidFill>
            </a:endParaRPr>
          </a:p>
          <a:p>
            <a:pPr algn="ctr"/>
            <a:r>
              <a:rPr lang="en" b="1" dirty="0">
                <a:solidFill>
                  <a:schemeClr val="bg1"/>
                </a:solidFill>
              </a:rPr>
              <a:t>&lt;:p&gt; PLEASE DON'T ASK ME ANY QUESTIONS </a:t>
            </a:r>
          </a:p>
          <a:p>
            <a:pPr algn="ctr"/>
            <a:r>
              <a:rPr lang="en" b="1" dirty="0">
                <a:solidFill>
                  <a:schemeClr val="bg1"/>
                </a:solidFill>
              </a:rPr>
              <a:t>I AM NOT GOOGLE&lt;/:P&gt;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78182A-6D48-2A42-AEA8-E4A210D3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1140142"/>
            <a:ext cx="2108200" cy="596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7135BC-006A-4D45-91A5-B048D1AEA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37" y="3292983"/>
            <a:ext cx="1981200" cy="1181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E9835E-82A7-8746-8EA1-029AD6332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8" y="3027045"/>
            <a:ext cx="4826000" cy="2895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2185214"/>
          </a:xfrm>
        </p:spPr>
        <p:txBody>
          <a:bodyPr/>
          <a:lstStyle/>
          <a:p>
            <a:pPr lvl="0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TECOS</a:t>
            </a:r>
          </a:p>
          <a:p>
            <a:pPr lvl="0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Our TEAM</a:t>
            </a:r>
          </a:p>
          <a:p>
            <a:pPr lvl="0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About Me</a:t>
            </a:r>
          </a:p>
          <a:p>
            <a:pPr lvl="0"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FrontEnd</a:t>
            </a: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vs </a:t>
            </a:r>
            <a:r>
              <a:rPr lang="en-US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BackEnd</a:t>
            </a:r>
            <a:endParaRPr lang="en-US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</a:t>
            </a:r>
          </a:p>
        </p:txBody>
      </p:sp>
      <p:graphicFrame>
        <p:nvGraphicFramePr>
          <p:cNvPr id="6" name="Content Placeholder 4" descr="&quot;&quot;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4279131927"/>
              </p:ext>
            </p:extLst>
          </p:nvPr>
        </p:nvGraphicFramePr>
        <p:xfrm>
          <a:off x="-11316" y="10533"/>
          <a:ext cx="6218238" cy="699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A52A76C-B450-1341-B01E-E8F88ACEA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837" y="3869797"/>
            <a:ext cx="3886200" cy="21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38146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001095"/>
          </a:xfrm>
        </p:spPr>
        <p:txBody>
          <a:bodyPr/>
          <a:lstStyle/>
          <a:p>
            <a:pPr marL="228600" lvl="2" indent="0">
              <a:buNone/>
            </a:pPr>
            <a:r>
              <a:rPr lang="en-US" dirty="0"/>
              <a:t> </a:t>
            </a:r>
            <a:endParaRPr lang="fr-FR" b="1" dirty="0"/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Front-End challenge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Show the power of VUE JS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Know the difference between VUE, react and angular.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What is the life cycle of component in VUE JS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Component rendering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The DOM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Component Status 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How to create a fast application.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Data refresh.</a:t>
            </a:r>
          </a:p>
          <a:p>
            <a:pPr lvl="2">
              <a:buFont typeface="Wingdings" pitchFamily="2" charset="2"/>
              <a:buChar char="q"/>
            </a:pPr>
            <a:r>
              <a:rPr lang="en" b="1" dirty="0"/>
              <a:t>Decrease the number of client request base on the data status.</a:t>
            </a:r>
            <a:endParaRPr lang="fr-FR" b="1" dirty="0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F10DF1FB-D7B3-D54C-87C1-9E2833CD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37" y="1897062"/>
            <a:ext cx="3111500" cy="2451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1082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017646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1" y="0"/>
            <a:ext cx="6550490" cy="699452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436475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25" y="2447294"/>
            <a:ext cx="4902366" cy="5346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37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The challenge of today :</a:t>
            </a:r>
            <a:br>
              <a:rPr lang="en-US" sz="37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632" y="3125363"/>
            <a:ext cx="4902055" cy="1676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Can we have a fast application like google ?</a:t>
            </a:r>
          </a:p>
          <a:p>
            <a:pPr defTabSz="914400"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30 seconds is a lot of time.</a:t>
            </a:r>
          </a:p>
          <a:p>
            <a:pPr defTabSz="914400">
              <a:spcBef>
                <a:spcPts val="1000"/>
              </a:spcBef>
            </a:pPr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Time is </a:t>
            </a:r>
            <a:r>
              <a:rPr lang="en-US" sz="18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mony</a:t>
            </a:r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914400"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Client can not wait a lot.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2013" y="592728"/>
            <a:ext cx="5574462" cy="6401797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2405D6-59B0-054E-B3B1-E989C542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36" y="2447294"/>
            <a:ext cx="4575541" cy="2606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5760" y="3429732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332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097280"/>
            <a:ext cx="7315200" cy="1181862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19084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Microsoft Macintosh PowerPoint</Application>
  <PresentationFormat>Personnalisé</PresentationFormat>
  <Paragraphs>261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Segoe UI</vt:lpstr>
      <vt:lpstr>Segoe UI Light</vt:lpstr>
      <vt:lpstr>Wingdings</vt:lpstr>
      <vt:lpstr>WHITE TEMPLATE</vt:lpstr>
      <vt:lpstr>Frontend and Vue JS</vt:lpstr>
      <vt:lpstr>Plan</vt:lpstr>
      <vt:lpstr>Introduction</vt:lpstr>
      <vt:lpstr>Introduction</vt:lpstr>
      <vt:lpstr>Presentation Goals</vt:lpstr>
      <vt:lpstr>Presentation Goals</vt:lpstr>
      <vt:lpstr>FrontEnd Challenge</vt:lpstr>
      <vt:lpstr>The challenge of today : </vt:lpstr>
      <vt:lpstr>Solution</vt:lpstr>
      <vt:lpstr>Solutiuon</vt:lpstr>
      <vt:lpstr>Link between Angular, React and Vue JS</vt:lpstr>
      <vt:lpstr>React JS</vt:lpstr>
      <vt:lpstr>Angular</vt:lpstr>
      <vt:lpstr>VUE JS</vt:lpstr>
      <vt:lpstr>Présentation PowerPoint</vt:lpstr>
      <vt:lpstr>Why VUE JS ?</vt:lpstr>
      <vt:lpstr>Présentation PowerPoint</vt:lpstr>
      <vt:lpstr>VUE JS</vt:lpstr>
      <vt:lpstr>Présentation PowerPoint</vt:lpstr>
      <vt:lpstr>Présentation PowerPoint</vt:lpstr>
      <vt:lpstr>How to mange state components</vt:lpstr>
      <vt:lpstr>Building your very first app in VUE JS  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2019-03-03T19:08:36Z</dcterms:created>
  <dcterms:modified xsi:type="dcterms:W3CDTF">2019-03-05T22:22:07Z</dcterms:modified>
</cp:coreProperties>
</file>