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gui部分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效果截图</a:t>
            </a:r>
            <a:endParaRPr lang="x-none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3925" y="1889125"/>
            <a:ext cx="77393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实现效果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1. 可以通过鼠标模拟手写输入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2. 会在右侧显示每个数字的概率,概率最高的为猜测数值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3. 后台分别调用我们的cnnnetwork以及svm算法进行训练</a:t>
            </a:r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函数具体作用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CalculateByGPU -- 负责加载数据,以及数据训练</a:t>
            </a:r>
            <a:endParaRPr lang="x-none" altLang="zh-CN"/>
          </a:p>
          <a:p>
            <a:r>
              <a:rPr lang="x-none" altLang="zh-CN"/>
              <a:t>const -- 常数设定</a:t>
            </a:r>
            <a:endParaRPr lang="x-none" altLang="zh-CN"/>
          </a:p>
          <a:p>
            <a:r>
              <a:rPr lang="x-none" altLang="zh-CN"/>
              <a:t> CuNIST --函数入口</a:t>
            </a:r>
            <a:endParaRPr lang="x-none" altLang="zh-CN"/>
          </a:p>
          <a:p>
            <a:r>
              <a:rPr lang="x-none" altLang="zh-CN"/>
              <a:t>DotMatrixCanvas -- 点阵画布</a:t>
            </a:r>
            <a:endParaRPr lang="x-none" altLang="zh-CN"/>
          </a:p>
          <a:p>
            <a:r>
              <a:rPr lang="x-none" altLang="zh-CN"/>
              <a:t>MainGraphic -- 主函数</a:t>
            </a:r>
            <a:endParaRPr lang="x-none" altLang="zh-CN"/>
          </a:p>
          <a:p>
            <a:r>
              <a:rPr lang="x-none" altLang="zh-CN"/>
              <a:t>WriteCanvas -- 笔画</a:t>
            </a:r>
            <a:endParaRPr lang="x-none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Kingsoft Office WPP</Application>
  <PresentationFormat>宽屏</PresentationFormat>
  <Paragraphs>21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forandroid</cp:lastModifiedBy>
  <cp:revision>1</cp:revision>
  <dcterms:created xsi:type="dcterms:W3CDTF">2017-01-06T03:04:24Z</dcterms:created>
  <dcterms:modified xsi:type="dcterms:W3CDTF">2017-01-06T03:04:24Z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