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1"/>
  </p:notesMasterIdLst>
  <p:sldIdLst>
    <p:sldId id="256" r:id="rId2"/>
    <p:sldId id="258" r:id="rId3"/>
    <p:sldId id="260" r:id="rId4"/>
    <p:sldId id="312" r:id="rId5"/>
    <p:sldId id="268" r:id="rId6"/>
    <p:sldId id="313" r:id="rId7"/>
    <p:sldId id="314" r:id="rId8"/>
    <p:sldId id="315" r:id="rId9"/>
    <p:sldId id="316" r:id="rId10"/>
  </p:sldIdLst>
  <p:sldSz cx="9144000" cy="5143500" type="screen16x9"/>
  <p:notesSz cx="6858000" cy="9144000"/>
  <p:embeddedFontLst>
    <p:embeddedFont>
      <p:font typeface="Anaheim" panose="020B0604020202020204" charset="0"/>
      <p:regular r:id="rId12"/>
    </p:embeddedFont>
    <p:embeddedFont>
      <p:font typeface="Bebas Neue" panose="020B0606020202050201" pitchFamily="34" charset="0"/>
      <p:regular r:id="rId13"/>
    </p:embeddedFont>
    <p:embeddedFont>
      <p:font typeface="DM Sans" pitchFamily="2" charset="0"/>
      <p:regular r:id="rId14"/>
      <p:bold r:id="rId15"/>
      <p:italic r:id="rId16"/>
      <p:boldItalic r:id="rId17"/>
    </p:embeddedFont>
    <p:embeddedFont>
      <p:font typeface="Montserrat" panose="00000500000000000000" pitchFamily="2" charset="-52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365B3A0-AE02-44D5-8A92-9C2B8721D0DA}">
  <a:tblStyle styleId="{C365B3A0-AE02-44D5-8A92-9C2B8721D0D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D0112E1-7353-4BB1-AADF-6ADDD82F8DC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50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2251cb04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22251cb04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2251cb042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22251cb042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2251cb0425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22251cb0425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2251cb0425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22251cb0425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1958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8505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5746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61407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8347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dk2"/>
            </a:gs>
            <a:gs pos="48000">
              <a:schemeClr val="lt1"/>
            </a:gs>
            <a:gs pos="100000">
              <a:schemeClr val="lt1"/>
            </a:gs>
          </a:gsLst>
          <a:lin ang="0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128950"/>
            <a:ext cx="4461300" cy="261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745250"/>
            <a:ext cx="44613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92575" y="245822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03325" y="3823922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9623" y="1446325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3298" y="3823925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9748" y="177475"/>
            <a:ext cx="509412" cy="47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gradFill>
          <a:gsLst>
            <a:gs pos="0">
              <a:schemeClr val="dk2"/>
            </a:gs>
            <a:gs pos="48000">
              <a:schemeClr val="lt1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Google Shape;401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40400" y="343072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97025" y="2579347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43150" y="3950322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2223" y="436610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7123" y="53950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0973" y="454625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0623" y="448505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048" y="72900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1875" y="1948572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8125" y="4016647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0723" y="301150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283745" flipH="1">
            <a:off x="3945762" y="1520449"/>
            <a:ext cx="4709575" cy="2102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983333" flipH="1">
            <a:off x="6126553" y="1336265"/>
            <a:ext cx="2004041" cy="11032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gradFill>
          <a:gsLst>
            <a:gs pos="0">
              <a:schemeClr val="dk2"/>
            </a:gs>
            <a:gs pos="48000">
              <a:schemeClr val="lt1"/>
            </a:gs>
            <a:gs pos="100000">
              <a:schemeClr val="lt1"/>
            </a:gs>
          </a:gsLst>
          <a:lin ang="18900044" scaled="0"/>
        </a:gradFill>
        <a:effectLst/>
      </p:bgPr>
    </p:bg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" name="Google Shape;415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25175" y="483722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43875" y="2837022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43150" y="4168347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2223" y="436610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6598" y="30160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9923" y="1135325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548" y="389030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14050" y="4310322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70775" y="483722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498362" flipH="1">
            <a:off x="281405" y="2312626"/>
            <a:ext cx="2559395" cy="216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17800" y="1183700"/>
            <a:ext cx="1249450" cy="128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86050" y="539500"/>
            <a:ext cx="1712247" cy="175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86046" y="747588"/>
            <a:ext cx="2716824" cy="27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chemeClr val="dk2"/>
            </a:gs>
            <a:gs pos="48000">
              <a:schemeClr val="lt1"/>
            </a:gs>
            <a:gs pos="100000">
              <a:schemeClr val="lt1"/>
            </a:gs>
          </a:gsLst>
          <a:lin ang="0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014375" y="2382200"/>
            <a:ext cx="3416400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5014375" y="1453475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500">
                <a:solidFill>
                  <a:srgbClr val="E67F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5014375" y="3893600"/>
            <a:ext cx="3416400" cy="7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0" name="Google Shape;2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4699985" y="245822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485060" y="4473684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8501410" y="1015297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8639785" y="4188272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320850" y="73655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88925" y="401090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2218475" y="158025"/>
            <a:ext cx="509412" cy="47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gradFill>
          <a:gsLst>
            <a:gs pos="0">
              <a:schemeClr val="dk2"/>
            </a:gs>
            <a:gs pos="48000">
              <a:schemeClr val="lt1"/>
            </a:gs>
            <a:gs pos="100000">
              <a:schemeClr val="lt1"/>
            </a:gs>
          </a:gsLst>
          <a:lin ang="16198662" scaled="0"/>
        </a:gra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8"/>
          <p:cNvSpPr txBox="1">
            <a:spLocks noGrp="1"/>
          </p:cNvSpPr>
          <p:nvPr>
            <p:ph type="title"/>
          </p:nvPr>
        </p:nvSpPr>
        <p:spPr>
          <a:xfrm>
            <a:off x="713225" y="2570650"/>
            <a:ext cx="4814700" cy="203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81" name="Google Shape;8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69700" y="157647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47150" y="1509822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5573" y="378965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5398" y="4477075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4948" y="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0773" y="392075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8423" y="4477075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823" y="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298" y="3232525"/>
            <a:ext cx="509412" cy="47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gradFill>
          <a:gsLst>
            <a:gs pos="0">
              <a:schemeClr val="dk2"/>
            </a:gs>
            <a:gs pos="48000">
              <a:schemeClr val="lt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809713"/>
            <a:ext cx="6576000" cy="102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5" name="Google Shape;105;p11"/>
          <p:cNvSpPr txBox="1">
            <a:spLocks noGrp="1"/>
          </p:cNvSpPr>
          <p:nvPr>
            <p:ph type="subTitle" idx="1"/>
          </p:nvPr>
        </p:nvSpPr>
        <p:spPr>
          <a:xfrm>
            <a:off x="1284000" y="2836688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06" name="Google Shape;106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78398" y="417025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7298" y="4301275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00923" y="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81673" y="128105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99473" y="-235725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8523" y="-6685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3823" y="1420800"/>
            <a:ext cx="509412" cy="47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5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bg>
      <p:bgPr>
        <a:gradFill>
          <a:gsLst>
            <a:gs pos="0">
              <a:schemeClr val="dk2"/>
            </a:gs>
            <a:gs pos="48000">
              <a:schemeClr val="lt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1"/>
          </p:nvPr>
        </p:nvSpPr>
        <p:spPr>
          <a:xfrm>
            <a:off x="720000" y="2237872"/>
            <a:ext cx="24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2"/>
          </p:nvPr>
        </p:nvSpPr>
        <p:spPr>
          <a:xfrm>
            <a:off x="3367204" y="2237872"/>
            <a:ext cx="24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subTitle" idx="3"/>
          </p:nvPr>
        </p:nvSpPr>
        <p:spPr>
          <a:xfrm>
            <a:off x="720000" y="4031300"/>
            <a:ext cx="24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subTitle" idx="4"/>
          </p:nvPr>
        </p:nvSpPr>
        <p:spPr>
          <a:xfrm>
            <a:off x="3367204" y="4031300"/>
            <a:ext cx="24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3"/>
          <p:cNvSpPr txBox="1">
            <a:spLocks noGrp="1"/>
          </p:cNvSpPr>
          <p:nvPr>
            <p:ph type="subTitle" idx="5"/>
          </p:nvPr>
        </p:nvSpPr>
        <p:spPr>
          <a:xfrm>
            <a:off x="6014390" y="2237872"/>
            <a:ext cx="24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subTitle" idx="6"/>
          </p:nvPr>
        </p:nvSpPr>
        <p:spPr>
          <a:xfrm>
            <a:off x="6014390" y="4031300"/>
            <a:ext cx="24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title" idx="7" hasCustomPrompt="1"/>
          </p:nvPr>
        </p:nvSpPr>
        <p:spPr>
          <a:xfrm>
            <a:off x="720000" y="1360700"/>
            <a:ext cx="767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rgbClr val="E67F4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3" name="Google Shape;123;p13"/>
          <p:cNvSpPr txBox="1">
            <a:spLocks noGrp="1"/>
          </p:cNvSpPr>
          <p:nvPr>
            <p:ph type="title" idx="8" hasCustomPrompt="1"/>
          </p:nvPr>
        </p:nvSpPr>
        <p:spPr>
          <a:xfrm>
            <a:off x="720000" y="3153543"/>
            <a:ext cx="767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rgbClr val="E67F4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4" name="Google Shape;124;p13"/>
          <p:cNvSpPr txBox="1">
            <a:spLocks noGrp="1"/>
          </p:cNvSpPr>
          <p:nvPr>
            <p:ph type="title" idx="9" hasCustomPrompt="1"/>
          </p:nvPr>
        </p:nvSpPr>
        <p:spPr>
          <a:xfrm>
            <a:off x="3367204" y="1360700"/>
            <a:ext cx="767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rgbClr val="E67F4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5" name="Google Shape;125;p13"/>
          <p:cNvSpPr txBox="1">
            <a:spLocks noGrp="1"/>
          </p:cNvSpPr>
          <p:nvPr>
            <p:ph type="title" idx="13" hasCustomPrompt="1"/>
          </p:nvPr>
        </p:nvSpPr>
        <p:spPr>
          <a:xfrm>
            <a:off x="3367204" y="3153543"/>
            <a:ext cx="767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rgbClr val="E67F4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6" name="Google Shape;126;p13"/>
          <p:cNvSpPr txBox="1">
            <a:spLocks noGrp="1"/>
          </p:cNvSpPr>
          <p:nvPr>
            <p:ph type="title" idx="14" hasCustomPrompt="1"/>
          </p:nvPr>
        </p:nvSpPr>
        <p:spPr>
          <a:xfrm>
            <a:off x="6014390" y="1360700"/>
            <a:ext cx="767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rgbClr val="E67F4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7" name="Google Shape;127;p13"/>
          <p:cNvSpPr txBox="1">
            <a:spLocks noGrp="1"/>
          </p:cNvSpPr>
          <p:nvPr>
            <p:ph type="title" idx="15" hasCustomPrompt="1"/>
          </p:nvPr>
        </p:nvSpPr>
        <p:spPr>
          <a:xfrm>
            <a:off x="6014390" y="3153543"/>
            <a:ext cx="767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rgbClr val="E67F4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8" name="Google Shape;128;p13"/>
          <p:cNvSpPr txBox="1">
            <a:spLocks noGrp="1"/>
          </p:cNvSpPr>
          <p:nvPr>
            <p:ph type="subTitle" idx="16"/>
          </p:nvPr>
        </p:nvSpPr>
        <p:spPr>
          <a:xfrm>
            <a:off x="720000" y="1857594"/>
            <a:ext cx="24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7"/>
          </p:nvPr>
        </p:nvSpPr>
        <p:spPr>
          <a:xfrm>
            <a:off x="3367204" y="1857594"/>
            <a:ext cx="24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subTitle" idx="18"/>
          </p:nvPr>
        </p:nvSpPr>
        <p:spPr>
          <a:xfrm>
            <a:off x="6014390" y="1857594"/>
            <a:ext cx="24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subTitle" idx="19"/>
          </p:nvPr>
        </p:nvSpPr>
        <p:spPr>
          <a:xfrm>
            <a:off x="720000" y="3650504"/>
            <a:ext cx="24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subTitle" idx="20"/>
          </p:nvPr>
        </p:nvSpPr>
        <p:spPr>
          <a:xfrm>
            <a:off x="3367204" y="3650504"/>
            <a:ext cx="24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subTitle" idx="21"/>
          </p:nvPr>
        </p:nvSpPr>
        <p:spPr>
          <a:xfrm>
            <a:off x="6014390" y="3650504"/>
            <a:ext cx="24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pic>
        <p:nvPicPr>
          <p:cNvPr id="134" name="Google Shape;13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82700" y="2744622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87575" y="4776772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4800" y="-201453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03325" y="3823922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2498" y="1017725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2498" y="387970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9723" y="460400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823" y="-145675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23" y="1939625"/>
            <a:ext cx="509412" cy="47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bg>
      <p:bgPr>
        <a:gradFill>
          <a:gsLst>
            <a:gs pos="0">
              <a:schemeClr val="dk2"/>
            </a:gs>
            <a:gs pos="48000">
              <a:schemeClr val="lt1"/>
            </a:gs>
            <a:gs pos="100000">
              <a:schemeClr val="lt1"/>
            </a:gs>
          </a:gsLst>
          <a:lin ang="0" scaled="0"/>
        </a:gra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>
            <a:spLocks noGrp="1"/>
          </p:cNvSpPr>
          <p:nvPr>
            <p:ph type="title"/>
          </p:nvPr>
        </p:nvSpPr>
        <p:spPr>
          <a:xfrm>
            <a:off x="3842571" y="3942200"/>
            <a:ext cx="45882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45" name="Google Shape;145;p14"/>
          <p:cNvSpPr txBox="1">
            <a:spLocks noGrp="1"/>
          </p:cNvSpPr>
          <p:nvPr>
            <p:ph type="subTitle" idx="1"/>
          </p:nvPr>
        </p:nvSpPr>
        <p:spPr>
          <a:xfrm>
            <a:off x="3842550" y="1044250"/>
            <a:ext cx="4588200" cy="289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pic>
        <p:nvPicPr>
          <p:cNvPr id="146" name="Google Shape;146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739988" y="110297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2475" y="51347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7273" y="4061875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2873" y="451070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7873" y="107125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173" y="444390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95163" y="2340847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30800" y="2278072"/>
            <a:ext cx="642600" cy="5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bg>
      <p:bgPr>
        <a:gradFill>
          <a:gsLst>
            <a:gs pos="0">
              <a:schemeClr val="dk2"/>
            </a:gs>
            <a:gs pos="48000">
              <a:schemeClr val="lt1"/>
            </a:gs>
            <a:gs pos="100000">
              <a:schemeClr val="lt1"/>
            </a:gs>
          </a:gsLst>
          <a:lin ang="10801400" scaled="0"/>
        </a:gra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"/>
          <p:cNvSpPr txBox="1">
            <a:spLocks noGrp="1"/>
          </p:cNvSpPr>
          <p:nvPr>
            <p:ph type="title"/>
          </p:nvPr>
        </p:nvSpPr>
        <p:spPr>
          <a:xfrm>
            <a:off x="1000775" y="1880625"/>
            <a:ext cx="32490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6"/>
          <p:cNvSpPr txBox="1">
            <a:spLocks noGrp="1"/>
          </p:cNvSpPr>
          <p:nvPr>
            <p:ph type="subTitle" idx="1"/>
          </p:nvPr>
        </p:nvSpPr>
        <p:spPr>
          <a:xfrm>
            <a:off x="1000775" y="2943825"/>
            <a:ext cx="3249000" cy="11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bg>
      <p:bgPr>
        <a:gradFill>
          <a:gsLst>
            <a:gs pos="0">
              <a:schemeClr val="dk2"/>
            </a:gs>
            <a:gs pos="48000">
              <a:schemeClr val="lt1"/>
            </a:gs>
            <a:gs pos="100000">
              <a:schemeClr val="lt1"/>
            </a:gs>
          </a:gsLst>
          <a:lin ang="10801400" scaled="0"/>
        </a:gradFill>
        <a:effectLst/>
      </p:bgPr>
    </p:bg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1"/>
          <p:cNvSpPr txBox="1">
            <a:spLocks noGrp="1"/>
          </p:cNvSpPr>
          <p:nvPr>
            <p:ph type="title"/>
          </p:nvPr>
        </p:nvSpPr>
        <p:spPr>
          <a:xfrm>
            <a:off x="713263" y="5395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8" name="Google Shape;388;p31"/>
          <p:cNvSpPr txBox="1">
            <a:spLocks noGrp="1"/>
          </p:cNvSpPr>
          <p:nvPr>
            <p:ph type="subTitle" idx="1"/>
          </p:nvPr>
        </p:nvSpPr>
        <p:spPr>
          <a:xfrm>
            <a:off x="713225" y="1656725"/>
            <a:ext cx="4448100" cy="11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9" name="Google Shape;389;p31"/>
          <p:cNvSpPr txBox="1"/>
          <p:nvPr/>
        </p:nvSpPr>
        <p:spPr>
          <a:xfrm>
            <a:off x="713225" y="4047800"/>
            <a:ext cx="49722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CREDITS: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This presentation template was created by </a:t>
            </a:r>
            <a:r>
              <a:rPr lang="en" sz="1100" b="1">
                <a:solidFill>
                  <a:schemeClr val="hlink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/>
              </a:rPr>
              <a:t>Slidesgo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and includes icons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1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0" name="Google Shape;39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44300" y="1918172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81275" y="-172303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40923" y="453765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85098" y="107125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94648" y="16290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14150" y="4647172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34598" y="406185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10648" y="5175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2" y="1276888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25" y="3574847"/>
            <a:ext cx="642600" cy="5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7" r:id="rId4"/>
    <p:sldLayoutId id="2147483658" r:id="rId5"/>
    <p:sldLayoutId id="2147483659" r:id="rId6"/>
    <p:sldLayoutId id="2147483660" r:id="rId7"/>
    <p:sldLayoutId id="2147483662" r:id="rId8"/>
    <p:sldLayoutId id="2147483677" r:id="rId9"/>
    <p:sldLayoutId id="2147483678" r:id="rId10"/>
    <p:sldLayoutId id="214748367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16.png"/><Relationship Id="rId4" Type="http://schemas.openxmlformats.org/officeDocument/2006/relationships/image" Target="../media/image8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48000">
              <a:schemeClr val="lt1"/>
            </a:gs>
            <a:gs pos="100000">
              <a:schemeClr val="lt1"/>
            </a:gs>
          </a:gsLst>
          <a:lin ang="0" scaled="0"/>
        </a:gradFill>
        <a:effectLst/>
      </p:bgPr>
    </p:bg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7"/>
          <p:cNvSpPr txBox="1">
            <a:spLocks noGrp="1"/>
          </p:cNvSpPr>
          <p:nvPr>
            <p:ph type="ctrTitle"/>
          </p:nvPr>
        </p:nvSpPr>
        <p:spPr>
          <a:xfrm>
            <a:off x="479100" y="636747"/>
            <a:ext cx="4461300" cy="2616300"/>
          </a:xfrm>
          <a:prstGeom prst="rect">
            <a:avLst/>
          </a:prstGeom>
        </p:spPr>
        <p:txBody>
          <a:bodyPr spcFirstLastPara="1" wrap="square" lIns="91425" tIns="91425" rIns="845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err="1">
                <a:solidFill>
                  <a:srgbClr val="E67F49"/>
                </a:solidFill>
              </a:rPr>
              <a:t>StarMist</a:t>
            </a:r>
            <a:endParaRPr sz="7200" dirty="0">
              <a:solidFill>
                <a:srgbClr val="E67F49"/>
              </a:solidFill>
            </a:endParaRPr>
          </a:p>
        </p:txBody>
      </p:sp>
      <p:pic>
        <p:nvPicPr>
          <p:cNvPr id="440" name="Google Shape;44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0400" y="343072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7025" y="2579347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3150" y="3950322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2223" y="436610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7123" y="53950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03996" y="1434775"/>
            <a:ext cx="2716824" cy="278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983333">
            <a:off x="7107878" y="603390"/>
            <a:ext cx="2004041" cy="1103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40409" y="1128950"/>
            <a:ext cx="899691" cy="84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7">
            <a:extLst>
              <a:ext uri="{FF2B5EF4-FFF2-40B4-BE49-F238E27FC236}">
                <a16:creationId xmlns:a16="http://schemas.microsoft.com/office/drawing/2014/main" id="{EA9081A5-8631-9939-D022-8FCEEDE6A1A7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92651" y="2406496"/>
            <a:ext cx="1563085" cy="11117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48000">
              <a:schemeClr val="lt1"/>
            </a:gs>
            <a:gs pos="100000">
              <a:schemeClr val="lt1"/>
            </a:gs>
          </a:gsLst>
          <a:lin ang="5400012" scaled="0"/>
        </a:gradFill>
        <a:effectLst/>
      </p:bgPr>
    </p:bg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69" name="Google Shape;469;p39"/>
          <p:cNvSpPr txBox="1">
            <a:spLocks noGrp="1"/>
          </p:cNvSpPr>
          <p:nvPr>
            <p:ph type="title" idx="7"/>
          </p:nvPr>
        </p:nvSpPr>
        <p:spPr>
          <a:xfrm>
            <a:off x="720000" y="1360700"/>
            <a:ext cx="767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70" name="Google Shape;470;p39"/>
          <p:cNvSpPr txBox="1">
            <a:spLocks noGrp="1"/>
          </p:cNvSpPr>
          <p:nvPr>
            <p:ph type="title" idx="8"/>
          </p:nvPr>
        </p:nvSpPr>
        <p:spPr>
          <a:xfrm>
            <a:off x="720000" y="3153543"/>
            <a:ext cx="767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71" name="Google Shape;471;p39"/>
          <p:cNvSpPr txBox="1">
            <a:spLocks noGrp="1"/>
          </p:cNvSpPr>
          <p:nvPr>
            <p:ph type="title" idx="9"/>
          </p:nvPr>
        </p:nvSpPr>
        <p:spPr>
          <a:xfrm>
            <a:off x="3367204" y="1360700"/>
            <a:ext cx="767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72" name="Google Shape;472;p39"/>
          <p:cNvSpPr txBox="1">
            <a:spLocks noGrp="1"/>
          </p:cNvSpPr>
          <p:nvPr>
            <p:ph type="title" idx="13"/>
          </p:nvPr>
        </p:nvSpPr>
        <p:spPr>
          <a:xfrm>
            <a:off x="3367204" y="3153543"/>
            <a:ext cx="767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73" name="Google Shape;473;p39"/>
          <p:cNvSpPr txBox="1">
            <a:spLocks noGrp="1"/>
          </p:cNvSpPr>
          <p:nvPr>
            <p:ph type="title" idx="14"/>
          </p:nvPr>
        </p:nvSpPr>
        <p:spPr>
          <a:xfrm>
            <a:off x="6014390" y="1360700"/>
            <a:ext cx="767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74" name="Google Shape;474;p39"/>
          <p:cNvSpPr txBox="1">
            <a:spLocks noGrp="1"/>
          </p:cNvSpPr>
          <p:nvPr>
            <p:ph type="title" idx="15"/>
          </p:nvPr>
        </p:nvSpPr>
        <p:spPr>
          <a:xfrm>
            <a:off x="6014390" y="3153543"/>
            <a:ext cx="767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475" name="Google Shape;475;p39"/>
          <p:cNvSpPr txBox="1">
            <a:spLocks noGrp="1"/>
          </p:cNvSpPr>
          <p:nvPr>
            <p:ph type="subTitle" idx="16"/>
          </p:nvPr>
        </p:nvSpPr>
        <p:spPr>
          <a:xfrm>
            <a:off x="720000" y="1857594"/>
            <a:ext cx="24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Task</a:t>
            </a:r>
            <a:endParaRPr dirty="0"/>
          </a:p>
        </p:txBody>
      </p:sp>
      <p:sp>
        <p:nvSpPr>
          <p:cNvPr id="476" name="Google Shape;476;p39"/>
          <p:cNvSpPr txBox="1">
            <a:spLocks noGrp="1"/>
          </p:cNvSpPr>
          <p:nvPr>
            <p:ph type="subTitle" idx="17"/>
          </p:nvPr>
        </p:nvSpPr>
        <p:spPr>
          <a:xfrm>
            <a:off x="3367204" y="1857594"/>
            <a:ext cx="24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</a:t>
            </a:r>
            <a:endParaRPr dirty="0"/>
          </a:p>
        </p:txBody>
      </p:sp>
      <p:sp>
        <p:nvSpPr>
          <p:cNvPr id="477" name="Google Shape;477;p39"/>
          <p:cNvSpPr txBox="1">
            <a:spLocks noGrp="1"/>
          </p:cNvSpPr>
          <p:nvPr>
            <p:ph type="subTitle" idx="18"/>
          </p:nvPr>
        </p:nvSpPr>
        <p:spPr>
          <a:xfrm>
            <a:off x="6014390" y="1857594"/>
            <a:ext cx="24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Goal</a:t>
            </a:r>
            <a:endParaRPr dirty="0"/>
          </a:p>
        </p:txBody>
      </p:sp>
      <p:sp>
        <p:nvSpPr>
          <p:cNvPr id="478" name="Google Shape;478;p39"/>
          <p:cNvSpPr txBox="1">
            <a:spLocks noGrp="1"/>
          </p:cNvSpPr>
          <p:nvPr>
            <p:ph type="subTitle" idx="19"/>
          </p:nvPr>
        </p:nvSpPr>
        <p:spPr>
          <a:xfrm>
            <a:off x="720000" y="3650504"/>
            <a:ext cx="24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Issues</a:t>
            </a:r>
            <a:endParaRPr dirty="0"/>
          </a:p>
        </p:txBody>
      </p:sp>
      <p:sp>
        <p:nvSpPr>
          <p:cNvPr id="479" name="Google Shape;479;p39"/>
          <p:cNvSpPr txBox="1">
            <a:spLocks noGrp="1"/>
          </p:cNvSpPr>
          <p:nvPr>
            <p:ph type="subTitle" idx="20"/>
          </p:nvPr>
        </p:nvSpPr>
        <p:spPr>
          <a:xfrm>
            <a:off x="3367204" y="3650504"/>
            <a:ext cx="24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Т</a:t>
            </a:r>
            <a:r>
              <a:rPr lang="en-US" dirty="0" err="1"/>
              <a:t>echnologies</a:t>
            </a:r>
            <a:endParaRPr dirty="0"/>
          </a:p>
        </p:txBody>
      </p:sp>
      <p:sp>
        <p:nvSpPr>
          <p:cNvPr id="480" name="Google Shape;480;p39"/>
          <p:cNvSpPr txBox="1">
            <a:spLocks noGrp="1"/>
          </p:cNvSpPr>
          <p:nvPr>
            <p:ph type="subTitle" idx="21"/>
          </p:nvPr>
        </p:nvSpPr>
        <p:spPr>
          <a:xfrm>
            <a:off x="6014390" y="3650504"/>
            <a:ext cx="24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  <p:pic>
        <p:nvPicPr>
          <p:cNvPr id="481" name="Google Shape;48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0176" y="146050"/>
            <a:ext cx="952325" cy="9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5800" y="-301450"/>
            <a:ext cx="1191505" cy="122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1625" y="343772"/>
            <a:ext cx="642600" cy="5873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6ECE3CD-2365-EE63-0D28-4088D4E11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F05357-8A3D-0636-C063-C040A3301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700C10-A533-A144-BF7A-6A44FA8DE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17DDA9-BC36-88CE-2CF1-6258CC20A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3394D6-AA77-07E2-6302-F737CA6BB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60960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48000">
              <a:schemeClr val="lt1"/>
            </a:gs>
            <a:gs pos="100000">
              <a:schemeClr val="lt1"/>
            </a:gs>
          </a:gsLst>
          <a:lin ang="0" scaled="0"/>
        </a:gradFill>
        <a:effectLst/>
      </p:bgPr>
    </p:bg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1"/>
          <p:cNvSpPr txBox="1">
            <a:spLocks noGrp="1"/>
          </p:cNvSpPr>
          <p:nvPr>
            <p:ph type="title"/>
          </p:nvPr>
        </p:nvSpPr>
        <p:spPr>
          <a:xfrm>
            <a:off x="6062353" y="834339"/>
            <a:ext cx="3416400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Task</a:t>
            </a:r>
            <a:endParaRPr dirty="0"/>
          </a:p>
        </p:txBody>
      </p:sp>
      <p:sp>
        <p:nvSpPr>
          <p:cNvPr id="503" name="Google Shape;503;p41"/>
          <p:cNvSpPr txBox="1">
            <a:spLocks noGrp="1"/>
          </p:cNvSpPr>
          <p:nvPr>
            <p:ph type="title" idx="2"/>
          </p:nvPr>
        </p:nvSpPr>
        <p:spPr>
          <a:xfrm>
            <a:off x="5014375" y="1453475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04" name="Google Shape;504;p41"/>
          <p:cNvSpPr txBox="1">
            <a:spLocks noGrp="1"/>
          </p:cNvSpPr>
          <p:nvPr>
            <p:ph type="subTitle" idx="1"/>
          </p:nvPr>
        </p:nvSpPr>
        <p:spPr>
          <a:xfrm>
            <a:off x="3972956" y="2687257"/>
            <a:ext cx="5387038" cy="7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website that shows all information about the space project </a:t>
            </a:r>
            <a:r>
              <a:rPr lang="en-US" dirty="0" err="1"/>
              <a:t>StarMist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http://projectpgkpi.eu3.biz</a:t>
            </a:r>
          </a:p>
        </p:txBody>
      </p:sp>
      <p:pic>
        <p:nvPicPr>
          <p:cNvPr id="505" name="Google Shape;50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283745">
            <a:off x="413784" y="1520447"/>
            <a:ext cx="4709575" cy="2102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8500" y="1453475"/>
            <a:ext cx="1249450" cy="128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7050" y="938175"/>
            <a:ext cx="1712247" cy="175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4146" y="-1364675"/>
            <a:ext cx="2721825" cy="2924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30518" y="3786168"/>
            <a:ext cx="2569449" cy="196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519985" y="2734247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flipH="1">
            <a:off x="3699425" y="3520175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flipH="1">
            <a:off x="6965925" y="1446325"/>
            <a:ext cx="509412" cy="47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1"/>
          <p:cNvSpPr txBox="1">
            <a:spLocks noGrp="1"/>
          </p:cNvSpPr>
          <p:nvPr>
            <p:ph type="title"/>
          </p:nvPr>
        </p:nvSpPr>
        <p:spPr>
          <a:xfrm>
            <a:off x="1822171" y="391825"/>
            <a:ext cx="3416400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Team</a:t>
            </a:r>
            <a:endParaRPr dirty="0"/>
          </a:p>
        </p:txBody>
      </p:sp>
      <p:sp>
        <p:nvSpPr>
          <p:cNvPr id="503" name="Google Shape;503;p41"/>
          <p:cNvSpPr txBox="1">
            <a:spLocks noGrp="1"/>
          </p:cNvSpPr>
          <p:nvPr>
            <p:ph type="title" idx="2"/>
          </p:nvPr>
        </p:nvSpPr>
        <p:spPr>
          <a:xfrm>
            <a:off x="646025" y="1013809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pic>
        <p:nvPicPr>
          <p:cNvPr id="505" name="Google Shape;50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5915180">
            <a:off x="5650750" y="1113752"/>
            <a:ext cx="4709575" cy="2102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4350" y="239879"/>
            <a:ext cx="1249450" cy="128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9967" y="3012180"/>
            <a:ext cx="1712247" cy="175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4146" y="-1364675"/>
            <a:ext cx="2721825" cy="2924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30518" y="3786168"/>
            <a:ext cx="2569449" cy="196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519985" y="2734247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flipH="1">
            <a:off x="3699425" y="3520175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flipH="1">
            <a:off x="7340278" y="4122967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533;p43">
            <a:extLst>
              <a:ext uri="{FF2B5EF4-FFF2-40B4-BE49-F238E27FC236}">
                <a16:creationId xmlns:a16="http://schemas.microsoft.com/office/drawing/2014/main" id="{C96E0A26-D1B0-0CAE-6A46-2ABA9ABA378A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17508724">
            <a:off x="5740707" y="1760480"/>
            <a:ext cx="2004041" cy="1103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76DED756-94B0-B1B7-7105-58E18690584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9337" y="1929709"/>
            <a:ext cx="5106570" cy="189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586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49"/>
          <p:cNvSpPr txBox="1">
            <a:spLocks noGrp="1"/>
          </p:cNvSpPr>
          <p:nvPr>
            <p:ph type="subTitle" idx="1"/>
          </p:nvPr>
        </p:nvSpPr>
        <p:spPr>
          <a:xfrm>
            <a:off x="3842559" y="1627250"/>
            <a:ext cx="4588200" cy="289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Starlight, an advanced spacecraft, is on a groundbreaking mission to the interstellar star Proxima Centauri. Equipped with cutting-edge technology, it aims to deploy the three rovers on Proxima Centauri B to collect samples and conduct extensive research, pushing the boundaries of human exploration</a:t>
            </a:r>
          </a:p>
        </p:txBody>
      </p:sp>
      <p:pic>
        <p:nvPicPr>
          <p:cNvPr id="663" name="Google Shape;66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42" y="2928200"/>
            <a:ext cx="1692675" cy="159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4" name="Google Shape;664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49199">
            <a:off x="-490600" y="-75925"/>
            <a:ext cx="2190750" cy="235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5" name="Google Shape;665;p49"/>
          <p:cNvPicPr preferRelativeResize="0"/>
          <p:nvPr/>
        </p:nvPicPr>
        <p:blipFill rotWithShape="1">
          <a:blip r:embed="rId5">
            <a:alphaModFix/>
          </a:blip>
          <a:srcRect t="25832" r="19034"/>
          <a:stretch/>
        </p:blipFill>
        <p:spPr>
          <a:xfrm rot="17676055">
            <a:off x="-241357" y="1133540"/>
            <a:ext cx="2476950" cy="176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6" name="Google Shape;666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57988" y="3658597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p4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59373" y="421125"/>
            <a:ext cx="509412" cy="4758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02;p41">
            <a:extLst>
              <a:ext uri="{FF2B5EF4-FFF2-40B4-BE49-F238E27FC236}">
                <a16:creationId xmlns:a16="http://schemas.microsoft.com/office/drawing/2014/main" id="{32E45CFF-A087-9299-E757-4E0187171B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84354" y="3114"/>
            <a:ext cx="3416400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Project Goal</a:t>
            </a:r>
            <a:endParaRPr sz="3200" dirty="0"/>
          </a:p>
        </p:txBody>
      </p:sp>
      <p:sp>
        <p:nvSpPr>
          <p:cNvPr id="7" name="Google Shape;503;p41">
            <a:extLst>
              <a:ext uri="{FF2B5EF4-FFF2-40B4-BE49-F238E27FC236}">
                <a16:creationId xmlns:a16="http://schemas.microsoft.com/office/drawing/2014/main" id="{C97AB3E2-B494-CC6C-5FF0-59AE0B9E7707}"/>
              </a:ext>
            </a:extLst>
          </p:cNvPr>
          <p:cNvSpPr txBox="1">
            <a:spLocks/>
          </p:cNvSpPr>
          <p:nvPr/>
        </p:nvSpPr>
        <p:spPr>
          <a:xfrm>
            <a:off x="4660041" y="642462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lt1"/>
              </a:buClr>
              <a:buSzPts val="6000"/>
            </a:pPr>
            <a:r>
              <a:rPr lang="en" sz="5500" b="1" dirty="0">
                <a:solidFill>
                  <a:srgbClr val="E67F49"/>
                </a:solidFill>
                <a:latin typeface="Montserrat"/>
                <a:sym typeface="Montserrat"/>
              </a:rPr>
              <a:t>03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48"/>
          <p:cNvSpPr txBox="1">
            <a:spLocks noGrp="1"/>
          </p:cNvSpPr>
          <p:nvPr>
            <p:ph type="title"/>
          </p:nvPr>
        </p:nvSpPr>
        <p:spPr>
          <a:xfrm>
            <a:off x="1972923" y="2500175"/>
            <a:ext cx="4814700" cy="203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Issues </a:t>
            </a:r>
            <a:endParaRPr dirty="0"/>
          </a:p>
        </p:txBody>
      </p:sp>
      <p:pic>
        <p:nvPicPr>
          <p:cNvPr id="650" name="Google Shape;65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4200" y="1932275"/>
            <a:ext cx="2481376" cy="254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1" name="Google Shape;651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8" flipH="1">
            <a:off x="3832502" y="867890"/>
            <a:ext cx="2004042" cy="1103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652" name="Google Shape;652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2450" y="340300"/>
            <a:ext cx="1249450" cy="128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3" name="Google Shape;653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716475" y="745000"/>
            <a:ext cx="1712247" cy="175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4" name="Google Shape;654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92838" y="539497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5" name="Google Shape;655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78000" y="3889722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6" name="Google Shape;656;p4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84248" y="1610850"/>
            <a:ext cx="509412" cy="47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503;p41">
            <a:extLst>
              <a:ext uri="{FF2B5EF4-FFF2-40B4-BE49-F238E27FC236}">
                <a16:creationId xmlns:a16="http://schemas.microsoft.com/office/drawing/2014/main" id="{30534E12-6C3C-31A3-CDAA-34FAB0327E40}"/>
              </a:ext>
            </a:extLst>
          </p:cNvPr>
          <p:cNvSpPr txBox="1">
            <a:spLocks/>
          </p:cNvSpPr>
          <p:nvPr/>
        </p:nvSpPr>
        <p:spPr>
          <a:xfrm>
            <a:off x="204971" y="3068075"/>
            <a:ext cx="1887868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9600" b="1" dirty="0">
                <a:solidFill>
                  <a:srgbClr val="E67F49"/>
                </a:solidFill>
                <a:latin typeface="Montserrat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890544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2" name="Google Shape;69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391422" flipH="1">
            <a:off x="6198900" y="-175000"/>
            <a:ext cx="2190750" cy="2352675"/>
          </a:xfrm>
          <a:prstGeom prst="rect">
            <a:avLst/>
          </a:prstGeom>
          <a:noFill/>
          <a:ln>
            <a:noFill/>
          </a:ln>
        </p:spPr>
      </p:pic>
      <p:sp>
        <p:nvSpPr>
          <p:cNvPr id="693" name="Google Shape;693;p52"/>
          <p:cNvSpPr txBox="1">
            <a:spLocks noGrp="1"/>
          </p:cNvSpPr>
          <p:nvPr>
            <p:ph type="title"/>
          </p:nvPr>
        </p:nvSpPr>
        <p:spPr>
          <a:xfrm>
            <a:off x="1284000" y="1809713"/>
            <a:ext cx="6576000" cy="102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Technologies</a:t>
            </a:r>
            <a:endParaRPr dirty="0"/>
          </a:p>
        </p:txBody>
      </p:sp>
      <p:pic>
        <p:nvPicPr>
          <p:cNvPr id="695" name="Google Shape;695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6750" y="852600"/>
            <a:ext cx="1014025" cy="95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6" name="Google Shape;696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202" y="3169697"/>
            <a:ext cx="1682975" cy="158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7" name="Google Shape;697;p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63250" y="641872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8" name="Google Shape;698;p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60000" y="2696122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9" name="Google Shape;699;p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96825" y="641872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0" name="Google Shape;700;p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4142" y="2542638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1" name="Google Shape;701;p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46975" y="4170247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2" name="Google Shape;702;p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4150" y="3917447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3" name="Google Shape;703;p5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05848" y="3694450"/>
            <a:ext cx="509412" cy="47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503;p41">
            <a:extLst>
              <a:ext uri="{FF2B5EF4-FFF2-40B4-BE49-F238E27FC236}">
                <a16:creationId xmlns:a16="http://schemas.microsoft.com/office/drawing/2014/main" id="{8A81D8FB-D73C-470C-0499-F339D01CA99C}"/>
              </a:ext>
            </a:extLst>
          </p:cNvPr>
          <p:cNvSpPr txBox="1">
            <a:spLocks/>
          </p:cNvSpPr>
          <p:nvPr/>
        </p:nvSpPr>
        <p:spPr>
          <a:xfrm>
            <a:off x="692075" y="1848862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6600" b="1" dirty="0">
                <a:solidFill>
                  <a:srgbClr val="E67F49"/>
                </a:solidFill>
                <a:latin typeface="Montserrat"/>
              </a:rPr>
              <a:t>05</a:t>
            </a:r>
          </a:p>
        </p:txBody>
      </p:sp>
      <p:pic>
        <p:nvPicPr>
          <p:cNvPr id="2050" name="Picture 2" descr="Download HTML5 Logo PNG, Free Transparent HTML5 Images - Free Transparent  PNG Logos">
            <a:extLst>
              <a:ext uri="{FF2B5EF4-FFF2-40B4-BE49-F238E27FC236}">
                <a16:creationId xmlns:a16="http://schemas.microsoft.com/office/drawing/2014/main" id="{D369EDC0-4162-A49C-AF56-834CE435C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604" y="2803911"/>
            <a:ext cx="3913926" cy="152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5D38FC65-B058-6C4D-8CD0-C40E88446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406" y="3104852"/>
            <a:ext cx="1462324" cy="1165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063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55"/>
          <p:cNvSpPr txBox="1">
            <a:spLocks noGrp="1"/>
          </p:cNvSpPr>
          <p:nvPr>
            <p:ph type="title"/>
          </p:nvPr>
        </p:nvSpPr>
        <p:spPr>
          <a:xfrm>
            <a:off x="4784056" y="1259225"/>
            <a:ext cx="3392023" cy="7459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Conclusion</a:t>
            </a:r>
            <a:endParaRPr sz="3600" dirty="0"/>
          </a:p>
        </p:txBody>
      </p:sp>
      <p:pic>
        <p:nvPicPr>
          <p:cNvPr id="747" name="Google Shape;74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208766">
            <a:off x="1256350" y="-406862"/>
            <a:ext cx="2190750" cy="235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8" name="Google Shape;748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0775" y="3430925"/>
            <a:ext cx="1249450" cy="128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9" name="Google Shape;749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846147" y="1898313"/>
            <a:ext cx="1712247" cy="175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0" name="Google Shape;750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5500" y="475797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1" name="Google Shape;751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03675" y="1735022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2" name="Google Shape;752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75797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3" name="Google Shape;753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3500" y="3959222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4" name="Google Shape;754;p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11973" y="416220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5" name="Google Shape;755;p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72048" y="444055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6" name="Google Shape;756;p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10223" y="6370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7" name="Google Shape;757;p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21373" y="-66775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8" name="Google Shape;758;p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46148" y="1259225"/>
            <a:ext cx="509412" cy="47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503;p41">
            <a:extLst>
              <a:ext uri="{FF2B5EF4-FFF2-40B4-BE49-F238E27FC236}">
                <a16:creationId xmlns:a16="http://schemas.microsoft.com/office/drawing/2014/main" id="{35B3E31F-6520-6C49-86A7-8F946A6F0CEF}"/>
              </a:ext>
            </a:extLst>
          </p:cNvPr>
          <p:cNvSpPr txBox="1">
            <a:spLocks/>
          </p:cNvSpPr>
          <p:nvPr/>
        </p:nvSpPr>
        <p:spPr>
          <a:xfrm>
            <a:off x="3735990" y="1112797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lt1"/>
              </a:buClr>
              <a:buSzPts val="6000"/>
            </a:pPr>
            <a:r>
              <a:rPr lang="en" sz="5500" b="1" dirty="0">
                <a:solidFill>
                  <a:srgbClr val="E67F49"/>
                </a:solidFill>
                <a:latin typeface="Montserrat"/>
                <a:sym typeface="Montserrat"/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3069258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71"/>
          <p:cNvSpPr txBox="1">
            <a:spLocks noGrp="1"/>
          </p:cNvSpPr>
          <p:nvPr>
            <p:ph type="title"/>
          </p:nvPr>
        </p:nvSpPr>
        <p:spPr>
          <a:xfrm>
            <a:off x="713263" y="5395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068" name="Google Shape;1068;p71"/>
          <p:cNvSpPr txBox="1">
            <a:spLocks noGrp="1"/>
          </p:cNvSpPr>
          <p:nvPr>
            <p:ph type="subTitle" idx="1"/>
          </p:nvPr>
        </p:nvSpPr>
        <p:spPr>
          <a:xfrm>
            <a:off x="858151" y="1220584"/>
            <a:ext cx="4448100" cy="11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Do you have any questions?</a:t>
            </a:r>
            <a:endParaRPr sz="2000" b="1" dirty="0"/>
          </a:p>
        </p:txBody>
      </p:sp>
      <p:sp>
        <p:nvSpPr>
          <p:cNvPr id="1069" name="Google Shape;1069;p71"/>
          <p:cNvSpPr txBox="1"/>
          <p:nvPr/>
        </p:nvSpPr>
        <p:spPr>
          <a:xfrm>
            <a:off x="837078" y="2455377"/>
            <a:ext cx="41517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Please keep this slide for attribution</a:t>
            </a:r>
            <a:endParaRPr sz="1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84" name="Google Shape;1084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983333" flipH="1">
            <a:off x="4920203" y="963140"/>
            <a:ext cx="2004041" cy="1103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5" name="Google Shape;1085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1800" y="1963150"/>
            <a:ext cx="3082200" cy="290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6" name="Google Shape;1086;p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39175" y="582922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7" name="Google Shape;1087;p7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85098" y="3419238"/>
            <a:ext cx="509412" cy="47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7141682"/>
      </p:ext>
    </p:extLst>
  </p:cSld>
  <p:clrMapOvr>
    <a:masterClrMapping/>
  </p:clrMapOvr>
</p:sld>
</file>

<file path=ppt/theme/theme1.xml><?xml version="1.0" encoding="utf-8"?>
<a:theme xmlns:a="http://schemas.openxmlformats.org/drawingml/2006/main" name="Geophysics Lesson for College: Meteor and Meteorite by Slidesgo">
  <a:themeElements>
    <a:clrScheme name="Simple Light">
      <a:dk1>
        <a:srgbClr val="FFFFFF"/>
      </a:dk1>
      <a:lt1>
        <a:srgbClr val="031729"/>
      </a:lt1>
      <a:dk2>
        <a:srgbClr val="275581"/>
      </a:dk2>
      <a:lt2>
        <a:srgbClr val="E67F49"/>
      </a:lt2>
      <a:accent1>
        <a:srgbClr val="528ABE"/>
      </a:accent1>
      <a:accent2>
        <a:srgbClr val="E6AA8A"/>
      </a:accent2>
      <a:accent3>
        <a:srgbClr val="8BBBE7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</Words>
  <Application>Microsoft Office PowerPoint</Application>
  <PresentationFormat>Презентация на цял екран (16:9)</PresentationFormat>
  <Paragraphs>32</Paragraphs>
  <Slides>9</Slides>
  <Notes>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9</vt:i4>
      </vt:variant>
    </vt:vector>
  </HeadingPairs>
  <TitlesOfParts>
    <vt:vector size="15" baseType="lpstr">
      <vt:lpstr>Arial</vt:lpstr>
      <vt:lpstr>Anaheim</vt:lpstr>
      <vt:lpstr>DM Sans</vt:lpstr>
      <vt:lpstr>Bebas Neue</vt:lpstr>
      <vt:lpstr>Montserrat</vt:lpstr>
      <vt:lpstr>Geophysics Lesson for College: Meteor and Meteorite by Slidesgo</vt:lpstr>
      <vt:lpstr>StarMist</vt:lpstr>
      <vt:lpstr>Table of contents</vt:lpstr>
      <vt:lpstr>Task</vt:lpstr>
      <vt:lpstr>Team</vt:lpstr>
      <vt:lpstr>Project Goal</vt:lpstr>
      <vt:lpstr>Project Issues </vt:lpstr>
      <vt:lpstr>Technologies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StarMist</dc:title>
  <dc:creator>Simeon</dc:creator>
  <cp:lastModifiedBy>Симеон Н. Вангелов</cp:lastModifiedBy>
  <cp:revision>1</cp:revision>
  <dcterms:modified xsi:type="dcterms:W3CDTF">2023-06-04T18:50:15Z</dcterms:modified>
</cp:coreProperties>
</file>