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F3FFF"/>
    <a:srgbClr val="7D007D"/>
    <a:srgbClr val="329932"/>
    <a:srgbClr val="FFA90D"/>
    <a:srgbClr val="F79646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C63B6-A3A1-434F-A2A0-ECB2FA94931B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816EB-D69C-4253-88BC-BC84CFACA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3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5408" y="2372883"/>
            <a:ext cx="10363200" cy="1374015"/>
          </a:xfrm>
        </p:spPr>
        <p:txBody>
          <a:bodyPr anchor="t">
            <a:normAutofit/>
          </a:bodyPr>
          <a:lstStyle>
            <a:lvl1pPr algn="r">
              <a:defRPr sz="4267">
                <a:solidFill>
                  <a:schemeClr val="tx2"/>
                </a:solidFill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34208" y="3790189"/>
            <a:ext cx="8534400" cy="840283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editar el estilo de subtítulo del patrón</a:t>
            </a:r>
            <a:endParaRPr lang="en-GB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60648"/>
            <a:ext cx="8832981" cy="1146533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6768075" y="1412776"/>
            <a:ext cx="4800533" cy="379656"/>
            <a:chOff x="5004048" y="1131590"/>
            <a:chExt cx="3600400" cy="284742"/>
          </a:xfrm>
        </p:grpSpPr>
        <p:sp>
          <p:nvSpPr>
            <p:cNvPr id="8" name="ZoneTexte 7"/>
            <p:cNvSpPr txBox="1"/>
            <p:nvPr userDrawn="1"/>
          </p:nvSpPr>
          <p:spPr>
            <a:xfrm>
              <a:off x="5004048" y="1131590"/>
              <a:ext cx="3600400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867" dirty="0">
                  <a:latin typeface="Arial" panose="020B0604020202020204" pitchFamily="34" charset="0"/>
                  <a:cs typeface="Arial" panose="020B0604020202020204" pitchFamily="34" charset="0"/>
                </a:rPr>
                <a:t>montblanc-project.eu</a:t>
              </a:r>
              <a:r>
                <a:rPr lang="fr-FR" sz="1867" baseline="0" dirty="0">
                  <a:latin typeface="Arial" panose="020B0604020202020204" pitchFamily="34" charset="0"/>
                  <a:cs typeface="Arial" panose="020B0604020202020204" pitchFamily="34" charset="0"/>
                </a:rPr>
                <a:t> | @</a:t>
              </a:r>
              <a:r>
                <a:rPr lang="fr-FR" sz="1867" baseline="0" dirty="0" err="1">
                  <a:latin typeface="Arial" panose="020B0604020202020204" pitchFamily="34" charset="0"/>
                  <a:cs typeface="Arial" panose="020B0604020202020204" pitchFamily="34" charset="0"/>
                </a:rPr>
                <a:t>MontBlanc_EU</a:t>
              </a:r>
              <a:endParaRPr lang="en-US" sz="186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Imag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3" t="21068" r="24331" b="24853"/>
            <a:stretch/>
          </p:blipFill>
          <p:spPr>
            <a:xfrm>
              <a:off x="5112080" y="1203598"/>
              <a:ext cx="180000" cy="191143"/>
            </a:xfrm>
            <a:prstGeom prst="rect">
              <a:avLst/>
            </a:prstGeom>
          </p:spPr>
        </p:pic>
      </p:grp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91058" y="6502115"/>
            <a:ext cx="10877551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s-ES" sz="1067" i="0" dirty="0" err="1">
                <a:solidFill>
                  <a:schemeClr val="accent4"/>
                </a:solidFill>
              </a:rPr>
              <a:t>This</a:t>
            </a:r>
            <a:r>
              <a:rPr lang="es-ES" sz="1067" i="0" dirty="0">
                <a:solidFill>
                  <a:schemeClr val="accent4"/>
                </a:solidFill>
              </a:rPr>
              <a:t> </a:t>
            </a:r>
            <a:r>
              <a:rPr lang="es-ES" sz="1067" i="0" dirty="0" err="1">
                <a:solidFill>
                  <a:schemeClr val="accent4"/>
                </a:solidFill>
              </a:rPr>
              <a:t>project</a:t>
            </a:r>
            <a:r>
              <a:rPr lang="es-ES" sz="1067" i="0" dirty="0">
                <a:solidFill>
                  <a:schemeClr val="accent4"/>
                </a:solidFill>
              </a:rPr>
              <a:t> has </a:t>
            </a:r>
            <a:r>
              <a:rPr lang="es-ES" sz="1067" i="0" dirty="0" err="1">
                <a:solidFill>
                  <a:schemeClr val="accent4"/>
                </a:solidFill>
              </a:rPr>
              <a:t>received</a:t>
            </a:r>
            <a:r>
              <a:rPr lang="es-ES" sz="1067" i="0" dirty="0">
                <a:solidFill>
                  <a:schemeClr val="accent4"/>
                </a:solidFill>
              </a:rPr>
              <a:t> </a:t>
            </a:r>
            <a:r>
              <a:rPr lang="es-ES" sz="1067" i="0" dirty="0" err="1">
                <a:solidFill>
                  <a:schemeClr val="accent4"/>
                </a:solidFill>
              </a:rPr>
              <a:t>funding</a:t>
            </a:r>
            <a:r>
              <a:rPr lang="es-ES" sz="1067" i="0" dirty="0">
                <a:solidFill>
                  <a:schemeClr val="accent4"/>
                </a:solidFill>
              </a:rPr>
              <a:t> </a:t>
            </a:r>
            <a:r>
              <a:rPr lang="es-ES" sz="1067" i="0" dirty="0" err="1">
                <a:solidFill>
                  <a:schemeClr val="accent4"/>
                </a:solidFill>
              </a:rPr>
              <a:t>from</a:t>
            </a:r>
            <a:r>
              <a:rPr lang="es-ES" sz="1067" i="0" dirty="0">
                <a:solidFill>
                  <a:schemeClr val="accent4"/>
                </a:solidFill>
              </a:rPr>
              <a:t> </a:t>
            </a:r>
            <a:r>
              <a:rPr lang="es-ES" sz="1067" i="0" dirty="0" err="1">
                <a:solidFill>
                  <a:schemeClr val="accent4"/>
                </a:solidFill>
              </a:rPr>
              <a:t>the</a:t>
            </a:r>
            <a:r>
              <a:rPr lang="es-ES" sz="1067" i="0" dirty="0">
                <a:solidFill>
                  <a:schemeClr val="accent4"/>
                </a:solidFill>
              </a:rPr>
              <a:t> </a:t>
            </a:r>
            <a:r>
              <a:rPr lang="es-ES" sz="1067" i="0" dirty="0" err="1">
                <a:solidFill>
                  <a:schemeClr val="accent4"/>
                </a:solidFill>
              </a:rPr>
              <a:t>European</a:t>
            </a:r>
            <a:r>
              <a:rPr lang="es-ES" sz="1067" i="0" dirty="0">
                <a:solidFill>
                  <a:schemeClr val="accent4"/>
                </a:solidFill>
              </a:rPr>
              <a:t> </a:t>
            </a:r>
            <a:r>
              <a:rPr lang="es-ES" sz="1067" i="0" dirty="0" err="1">
                <a:solidFill>
                  <a:schemeClr val="accent4"/>
                </a:solidFill>
              </a:rPr>
              <a:t>Union's</a:t>
            </a:r>
            <a:r>
              <a:rPr lang="es-ES" sz="1067" i="0" dirty="0">
                <a:solidFill>
                  <a:schemeClr val="accent4"/>
                </a:solidFill>
              </a:rPr>
              <a:t> </a:t>
            </a:r>
            <a:r>
              <a:rPr lang="en-US" sz="1067" i="0" dirty="0">
                <a:solidFill>
                  <a:schemeClr val="accent4"/>
                </a:solidFill>
              </a:rPr>
              <a:t>Horizon 2020 research and</a:t>
            </a:r>
            <a:r>
              <a:rPr lang="en-US" sz="1067" i="0" baseline="0" dirty="0">
                <a:solidFill>
                  <a:schemeClr val="accent4"/>
                </a:solidFill>
              </a:rPr>
              <a:t> innovation</a:t>
            </a:r>
            <a:r>
              <a:rPr lang="en-US" sz="1067" i="0" dirty="0">
                <a:solidFill>
                  <a:schemeClr val="accent4"/>
                </a:solidFill>
              </a:rPr>
              <a:t> </a:t>
            </a:r>
            <a:r>
              <a:rPr lang="es-ES" sz="1067" i="0" dirty="0" err="1">
                <a:solidFill>
                  <a:schemeClr val="accent4"/>
                </a:solidFill>
              </a:rPr>
              <a:t>program</a:t>
            </a:r>
            <a:r>
              <a:rPr lang="es-ES" sz="1067" i="0" dirty="0">
                <a:solidFill>
                  <a:schemeClr val="accent4"/>
                </a:solidFill>
              </a:rPr>
              <a:t> </a:t>
            </a:r>
            <a:r>
              <a:rPr lang="es-ES" sz="1067" i="0" dirty="0" err="1">
                <a:solidFill>
                  <a:schemeClr val="accent4"/>
                </a:solidFill>
              </a:rPr>
              <a:t>under</a:t>
            </a:r>
            <a:r>
              <a:rPr lang="es-ES" sz="1067" i="0" dirty="0">
                <a:solidFill>
                  <a:schemeClr val="accent4"/>
                </a:solidFill>
              </a:rPr>
              <a:t> </a:t>
            </a:r>
            <a:r>
              <a:rPr lang="es-ES" sz="1067" i="0" dirty="0" err="1">
                <a:solidFill>
                  <a:schemeClr val="accent4"/>
                </a:solidFill>
              </a:rPr>
              <a:t>grant</a:t>
            </a:r>
            <a:r>
              <a:rPr lang="es-ES" sz="1067" i="0" dirty="0">
                <a:solidFill>
                  <a:schemeClr val="accent4"/>
                </a:solidFill>
              </a:rPr>
              <a:t>  </a:t>
            </a:r>
            <a:r>
              <a:rPr lang="es-ES" sz="1067" i="0" dirty="0" err="1">
                <a:solidFill>
                  <a:schemeClr val="accent4"/>
                </a:solidFill>
              </a:rPr>
              <a:t>agreement</a:t>
            </a:r>
            <a:r>
              <a:rPr lang="es-ES" sz="1067" i="0" dirty="0">
                <a:solidFill>
                  <a:schemeClr val="accent4"/>
                </a:solidFill>
              </a:rPr>
              <a:t> </a:t>
            </a:r>
            <a:r>
              <a:rPr lang="en-US" sz="1067" i="0" dirty="0">
                <a:solidFill>
                  <a:schemeClr val="accent4"/>
                </a:solidFill>
              </a:rPr>
              <a:t>n° 671697</a:t>
            </a:r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9815453" y="4726494"/>
            <a:ext cx="1753155" cy="915311"/>
            <a:chOff x="7020272" y="3544862"/>
            <a:chExt cx="1584176" cy="827088"/>
          </a:xfrm>
        </p:grpSpPr>
        <p:sp>
          <p:nvSpPr>
            <p:cNvPr id="10" name="Rectangle 9"/>
            <p:cNvSpPr/>
            <p:nvPr userDrawn="1"/>
          </p:nvSpPr>
          <p:spPr>
            <a:xfrm>
              <a:off x="7020272" y="3544862"/>
              <a:ext cx="1584176" cy="8270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pic>
          <p:nvPicPr>
            <p:cNvPr id="6" name="Image 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724" y="3590376"/>
              <a:ext cx="741272" cy="736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4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371" y="68627"/>
            <a:ext cx="11151029" cy="480053"/>
          </a:xfrm>
        </p:spPr>
        <p:txBody>
          <a:bodyPr>
            <a:noAutofit/>
          </a:bodyPr>
          <a:lstStyle>
            <a:lvl1pPr>
              <a:defRPr sz="3200" spc="160" baseline="0"/>
            </a:lvl1pPr>
          </a:lstStyle>
          <a:p>
            <a:r>
              <a:rPr lang="es-ES" noProof="0"/>
              <a:t>Haga clic para modificar el estilo de título del patrón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5611" y="1124745"/>
            <a:ext cx="11151029" cy="5001420"/>
          </a:xfrm>
        </p:spPr>
        <p:txBody>
          <a:bodyPr/>
          <a:lstStyle>
            <a:lvl1pPr>
              <a:buSzPct val="90000"/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135893" y="6424248"/>
            <a:ext cx="1728192" cy="365125"/>
          </a:xfrm>
        </p:spPr>
        <p:txBody>
          <a:bodyPr/>
          <a:lstStyle>
            <a:lvl1pPr>
              <a:defRPr sz="1333"/>
            </a:lvl1pPr>
          </a:lstStyle>
          <a:p>
            <a:fld id="{EC83A937-13EF-42E7-A8A8-C9270381FC6F}" type="datetime1">
              <a:rPr lang="en-GB" smtClean="0"/>
              <a:t>09/06/2017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99456" y="6424248"/>
            <a:ext cx="3860800" cy="365125"/>
          </a:xfrm>
        </p:spPr>
        <p:txBody>
          <a:bodyPr/>
          <a:lstStyle>
            <a:lvl1pPr>
              <a:defRPr sz="1333"/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3"/>
            </a:lvl1pPr>
          </a:lstStyle>
          <a:p>
            <a:fld id="{228C28FF-8E33-475B-A5CD-815BCF7F3755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267845"/>
            <a:ext cx="3068373" cy="4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88052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435" y="208485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none" baseline="0"/>
            </a:lvl1pPr>
          </a:lstStyle>
          <a:p>
            <a:r>
              <a:rPr lang="es-ES" noProof="0"/>
              <a:t>Haga clic para modificar el estilo de título del patrón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7435" y="3429000"/>
            <a:ext cx="10363200" cy="1500187"/>
          </a:xfrm>
        </p:spPr>
        <p:txBody>
          <a:bodyPr anchor="t" anchorCtr="0"/>
          <a:lstStyle>
            <a:lvl1pPr marL="0" indent="0">
              <a:buNone/>
              <a:defRPr sz="2667">
                <a:solidFill>
                  <a:schemeClr val="accent4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Editar el estilo de texto del patrón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937-13EF-42E7-A8A8-C9270381FC6F}" type="datetime1">
              <a:rPr lang="en-GB" smtClean="0"/>
              <a:t>09/06/2017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3"/>
            </a:lvl1pPr>
          </a:lstStyle>
          <a:p>
            <a:fld id="{228C28FF-8E33-475B-A5CD-815BCF7F375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267845"/>
            <a:ext cx="3068373" cy="4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386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Haga clic para modificar el estilo de título del patrón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124745"/>
            <a:ext cx="5384800" cy="500142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GB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84800" cy="500142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GB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937-13EF-42E7-A8A8-C9270381FC6F}" type="datetime1">
              <a:rPr lang="en-GB" smtClean="0"/>
              <a:t>09/06/2017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3"/>
            </a:lvl1pPr>
          </a:lstStyle>
          <a:p>
            <a:fld id="{228C28FF-8E33-475B-A5CD-815BCF7F3755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267845"/>
            <a:ext cx="3068373" cy="4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58410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220756"/>
            <a:ext cx="5386917" cy="76808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1988840"/>
            <a:ext cx="5386917" cy="413732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220755"/>
            <a:ext cx="5389033" cy="7621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1988840"/>
            <a:ext cx="5389033" cy="413732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937-13EF-42E7-A8A8-C9270381FC6F}" type="datetime1">
              <a:rPr lang="en-GB" smtClean="0"/>
              <a:t>09/06/2017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3"/>
            </a:lvl1pPr>
          </a:lstStyle>
          <a:p>
            <a:fld id="{228C28FF-8E33-475B-A5CD-815BCF7F3755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267845"/>
            <a:ext cx="3068373" cy="4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2926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937-13EF-42E7-A8A8-C9270381FC6F}" type="datetime1">
              <a:rPr lang="en-GB" smtClean="0"/>
              <a:t>09/06/2017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3"/>
            </a:lvl1pPr>
          </a:lstStyle>
          <a:p>
            <a:fld id="{228C28FF-8E33-475B-A5CD-815BCF7F375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267845"/>
            <a:ext cx="3068373" cy="4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7925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937-13EF-42E7-A8A8-C9270381FC6F}" type="datetime1">
              <a:rPr lang="en-GB" smtClean="0"/>
              <a:t>09/06/2017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3"/>
            </a:lvl1pPr>
          </a:lstStyle>
          <a:p>
            <a:fld id="{228C28FF-8E33-475B-A5CD-815BCF7F3755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267845"/>
            <a:ext cx="3068373" cy="4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852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s with leg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 noProof="0"/>
              <a:t>Haga clic para modificar el estilo de título del patrón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2667" b="1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noProof="0"/>
              <a:t>Editar el estilo de texto del patrón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937-13EF-42E7-A8A8-C9270381FC6F}" type="datetime1">
              <a:rPr lang="en-GB" smtClean="0"/>
              <a:t>09/06/2017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3"/>
            </a:lvl1pPr>
          </a:lstStyle>
          <a:p>
            <a:fld id="{228C28FF-8E33-475B-A5CD-815BCF7F3755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267845"/>
            <a:ext cx="3068373" cy="4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2493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leg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 noProof="0"/>
              <a:t>Haga clic para modificar el estilo de título del patrón</a:t>
            </a:r>
            <a:endParaRPr lang="en-GB" noProof="0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noProof="0"/>
              <a:t>Haga clic en el icono para agregar una imagen</a:t>
            </a:r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noProof="0"/>
              <a:t>Editar el estilo de texto del patrón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937-13EF-42E7-A8A8-C9270381FC6F}" type="datetime1">
              <a:rPr lang="en-GB" smtClean="0"/>
              <a:t>09/06/2017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3"/>
            </a:lvl1pPr>
          </a:lstStyle>
          <a:p>
            <a:fld id="{228C28FF-8E33-475B-A5CD-815BCF7F3755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267845"/>
            <a:ext cx="3068373" cy="4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370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31349" y="68627"/>
            <a:ext cx="1122928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err="1"/>
              <a:t>Modifiez</a:t>
            </a:r>
            <a:r>
              <a:rPr lang="en-GB" noProof="0" dirty="0"/>
              <a:t>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7381" y="1124745"/>
            <a:ext cx="11229280" cy="500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Modifiez</a:t>
            </a:r>
            <a:r>
              <a:rPr lang="en-GB" noProof="0" dirty="0"/>
              <a:t>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35893" y="6424248"/>
            <a:ext cx="182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3A937-13EF-42E7-A8A8-C9270381FC6F}" type="datetime1">
              <a:rPr lang="en-GB" smtClean="0"/>
              <a:t>09/06/2017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99456" y="642424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27381" y="642424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8C28FF-8E33-475B-A5CD-815BCF7F3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7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lang="en-US" sz="3200" b="1" kern="1200" spc="160" baseline="0" dirty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Clr>
          <a:schemeClr val="accent3"/>
        </a:buClr>
        <a:buSzPct val="90000"/>
        <a:buFont typeface="Wingdings" panose="05000000000000000000" pitchFamily="2" charset="2"/>
        <a:buChar char="è"/>
        <a:defRPr sz="2667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891188"/>
      </p:ext>
    </p:extLst>
  </p:cSld>
  <p:clrMapOvr>
    <a:masterClrMapping/>
  </p:clrMapOvr>
</p:sld>
</file>

<file path=ppt/theme/theme1.xml><?xml version="1.0" encoding="utf-8"?>
<a:theme xmlns:a="http://schemas.openxmlformats.org/drawingml/2006/main" name="Mont-Blanc-Template-V6_final">
  <a:themeElements>
    <a:clrScheme name="Mont-Blanc">
      <a:dk1>
        <a:sysClr val="windowText" lastClr="000000"/>
      </a:dk1>
      <a:lt1>
        <a:sysClr val="window" lastClr="FFFFFF"/>
      </a:lt1>
      <a:dk2>
        <a:srgbClr val="0098AF"/>
      </a:dk2>
      <a:lt2>
        <a:srgbClr val="E9EAE8"/>
      </a:lt2>
      <a:accent1>
        <a:srgbClr val="0098AF"/>
      </a:accent1>
      <a:accent2>
        <a:srgbClr val="BEC0C1"/>
      </a:accent2>
      <a:accent3>
        <a:srgbClr val="69B9E3"/>
      </a:accent3>
      <a:accent4>
        <a:srgbClr val="6A5B5A"/>
      </a:accent4>
      <a:accent5>
        <a:srgbClr val="F79646"/>
      </a:accent5>
      <a:accent6>
        <a:srgbClr val="14357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Mont-Blanc-Template-V6</Template>
  <TotalTime>18133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Mont-Blanc-Template-V6_final</vt:lpstr>
      <vt:lpstr>Autogenerated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12 Jan 2017</dc:title>
  <dc:creator>Iván Pérez</dc:creator>
  <cp:lastModifiedBy>Iván Pérez</cp:lastModifiedBy>
  <cp:revision>435</cp:revision>
  <dcterms:created xsi:type="dcterms:W3CDTF">2017-01-11T11:48:14Z</dcterms:created>
  <dcterms:modified xsi:type="dcterms:W3CDTF">2017-06-09T10:11:07Z</dcterms:modified>
</cp:coreProperties>
</file>