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5"/>
  </p:notesMasterIdLst>
  <p:sldIdLst>
    <p:sldId id="256" r:id="rId4"/>
    <p:sldId id="257" r:id="rId5"/>
    <p:sldId id="261" r:id="rId6"/>
    <p:sldId id="267" r:id="rId7"/>
    <p:sldId id="266" r:id="rId8"/>
    <p:sldId id="258" r:id="rId9"/>
    <p:sldId id="263" r:id="rId10"/>
    <p:sldId id="264" r:id="rId11"/>
    <p:sldId id="265" r:id="rId12"/>
    <p:sldId id="262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D5DA5-AAF5-47A6-A6C5-A4BA2A2DD636}" type="doc">
      <dgm:prSet loTypeId="urn:microsoft.com/office/officeart/2005/8/layout/p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26C9620-ECC1-41F8-9AEE-DD85DC521A36}">
      <dgm:prSet phldrT="[Text]"/>
      <dgm:spPr/>
      <dgm:t>
        <a:bodyPr/>
        <a:lstStyle/>
        <a:p>
          <a:r>
            <a:rPr lang="en-US" dirty="0"/>
            <a:t>Tutors</a:t>
          </a:r>
        </a:p>
      </dgm:t>
    </dgm:pt>
    <dgm:pt modelId="{B8110B56-EF57-4FB8-98CF-282E906E6150}" type="parTrans" cxnId="{BCB0048A-1AD0-4A83-BCF3-DE6C6C809E76}">
      <dgm:prSet/>
      <dgm:spPr/>
      <dgm:t>
        <a:bodyPr/>
        <a:lstStyle/>
        <a:p>
          <a:endParaRPr lang="en-US"/>
        </a:p>
      </dgm:t>
    </dgm:pt>
    <dgm:pt modelId="{5D81749B-0FB7-4ED0-BFF0-74E8737AEE1B}" type="sibTrans" cxnId="{BCB0048A-1AD0-4A83-BCF3-DE6C6C809E76}">
      <dgm:prSet/>
      <dgm:spPr/>
      <dgm:t>
        <a:bodyPr/>
        <a:lstStyle/>
        <a:p>
          <a:endParaRPr lang="en-US"/>
        </a:p>
      </dgm:t>
    </dgm:pt>
    <dgm:pt modelId="{846EE2FB-557B-4338-915F-55EE959505ED}">
      <dgm:prSet phldrT="[Text]"/>
      <dgm:spPr/>
      <dgm:t>
        <a:bodyPr/>
        <a:lstStyle/>
        <a:p>
          <a:endParaRPr lang="en-US" dirty="0"/>
        </a:p>
      </dgm:t>
    </dgm:pt>
    <dgm:pt modelId="{5FADB119-01D9-4A6F-AA3D-F88A8DAB3EDA}" type="parTrans" cxnId="{B7585691-E43C-4130-81E8-F9B075A3EA76}">
      <dgm:prSet/>
      <dgm:spPr/>
      <dgm:t>
        <a:bodyPr/>
        <a:lstStyle/>
        <a:p>
          <a:endParaRPr lang="en-US"/>
        </a:p>
      </dgm:t>
    </dgm:pt>
    <dgm:pt modelId="{3E391331-C81E-4D01-8462-FC154F6DBED7}" type="sibTrans" cxnId="{B7585691-E43C-4130-81E8-F9B075A3EA76}">
      <dgm:prSet/>
      <dgm:spPr/>
      <dgm:t>
        <a:bodyPr/>
        <a:lstStyle/>
        <a:p>
          <a:endParaRPr lang="en-US"/>
        </a:p>
      </dgm:t>
    </dgm:pt>
    <dgm:pt modelId="{101FF4AB-9BD1-46F0-83A1-F9314669E357}">
      <dgm:prSet phldrT="[Text]"/>
      <dgm:spPr/>
      <dgm:t>
        <a:bodyPr/>
        <a:lstStyle/>
        <a:p>
          <a:r>
            <a:rPr lang="en-US" dirty="0"/>
            <a:t>Website</a:t>
          </a:r>
        </a:p>
      </dgm:t>
    </dgm:pt>
    <dgm:pt modelId="{560D8DAC-9A14-4BDC-AF8A-7384751AC724}" type="parTrans" cxnId="{E74D327E-6940-4200-BF08-25E9385C0C45}">
      <dgm:prSet/>
      <dgm:spPr/>
      <dgm:t>
        <a:bodyPr/>
        <a:lstStyle/>
        <a:p>
          <a:endParaRPr lang="en-US"/>
        </a:p>
      </dgm:t>
    </dgm:pt>
    <dgm:pt modelId="{3864B26A-ACAD-47F4-97F4-10346659019D}" type="sibTrans" cxnId="{E74D327E-6940-4200-BF08-25E9385C0C45}">
      <dgm:prSet/>
      <dgm:spPr/>
      <dgm:t>
        <a:bodyPr/>
        <a:lstStyle/>
        <a:p>
          <a:endParaRPr lang="en-US"/>
        </a:p>
      </dgm:t>
    </dgm:pt>
    <dgm:pt modelId="{03A86D8A-36E3-4EAF-A1B1-056F7943A653}">
      <dgm:prSet phldrT="[Text]"/>
      <dgm:spPr/>
      <dgm:t>
        <a:bodyPr/>
        <a:lstStyle/>
        <a:p>
          <a:r>
            <a:rPr lang="en-US" dirty="0"/>
            <a:t>Handout</a:t>
          </a:r>
        </a:p>
      </dgm:t>
    </dgm:pt>
    <dgm:pt modelId="{EC978206-3B97-4E5C-BA8D-A0467A97352B}" type="parTrans" cxnId="{59F8DE56-D980-4D47-B52B-27A0E8DB9011}">
      <dgm:prSet/>
      <dgm:spPr/>
      <dgm:t>
        <a:bodyPr/>
        <a:lstStyle/>
        <a:p>
          <a:endParaRPr lang="en-US"/>
        </a:p>
      </dgm:t>
    </dgm:pt>
    <dgm:pt modelId="{B71C3D30-AF71-40AC-B1D2-4D79499F39E3}" type="sibTrans" cxnId="{59F8DE56-D980-4D47-B52B-27A0E8DB9011}">
      <dgm:prSet/>
      <dgm:spPr/>
      <dgm:t>
        <a:bodyPr/>
        <a:lstStyle/>
        <a:p>
          <a:endParaRPr lang="en-US"/>
        </a:p>
      </dgm:t>
    </dgm:pt>
    <dgm:pt modelId="{0F8F72F2-805E-460C-AB04-4E7ABA47A6CD}" type="pres">
      <dgm:prSet presAssocID="{F7ED5DA5-AAF5-47A6-A6C5-A4BA2A2DD636}" presName="Name0" presStyleCnt="0">
        <dgm:presLayoutVars>
          <dgm:dir/>
          <dgm:resizeHandles val="exact"/>
        </dgm:presLayoutVars>
      </dgm:prSet>
      <dgm:spPr/>
    </dgm:pt>
    <dgm:pt modelId="{4378C32E-A6F6-449A-833C-01369F2EE81E}" type="pres">
      <dgm:prSet presAssocID="{F7ED5DA5-AAF5-47A6-A6C5-A4BA2A2DD636}" presName="bkgdShp" presStyleLbl="alignAccFollowNode1" presStyleIdx="0" presStyleCnt="1"/>
      <dgm:spPr/>
    </dgm:pt>
    <dgm:pt modelId="{66C203DA-E5AA-4BD1-85E3-AE5B5B75277E}" type="pres">
      <dgm:prSet presAssocID="{F7ED5DA5-AAF5-47A6-A6C5-A4BA2A2DD636}" presName="linComp" presStyleCnt="0"/>
      <dgm:spPr/>
    </dgm:pt>
    <dgm:pt modelId="{5E6B4BD6-344B-4E6C-A6D9-A4A326D9A24D}" type="pres">
      <dgm:prSet presAssocID="{426C9620-ECC1-41F8-9AEE-DD85DC521A36}" presName="compNode" presStyleCnt="0"/>
      <dgm:spPr/>
    </dgm:pt>
    <dgm:pt modelId="{37A1BA2B-BB40-4121-93ED-7E652CCADB61}" type="pres">
      <dgm:prSet presAssocID="{426C9620-ECC1-41F8-9AEE-DD85DC521A36}" presName="node" presStyleLbl="node1" presStyleIdx="0" presStyleCnt="3">
        <dgm:presLayoutVars>
          <dgm:bulletEnabled val="1"/>
        </dgm:presLayoutVars>
      </dgm:prSet>
      <dgm:spPr/>
    </dgm:pt>
    <dgm:pt modelId="{A7DB838E-F88D-4089-A301-EEAF537701DB}" type="pres">
      <dgm:prSet presAssocID="{426C9620-ECC1-41F8-9AEE-DD85DC521A36}" presName="invisiNode" presStyleLbl="node1" presStyleIdx="0" presStyleCnt="3"/>
      <dgm:spPr/>
    </dgm:pt>
    <dgm:pt modelId="{0AA1E339-9955-4B6A-B9DD-7EA60AAAD86A}" type="pres">
      <dgm:prSet presAssocID="{426C9620-ECC1-41F8-9AEE-DD85DC521A36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31000" b="-31000"/>
          </a:stretch>
        </a:blipFill>
      </dgm:spPr>
    </dgm:pt>
    <dgm:pt modelId="{2B19CC36-96D5-4275-B275-43C07BF5E63D}" type="pres">
      <dgm:prSet presAssocID="{5D81749B-0FB7-4ED0-BFF0-74E8737AEE1B}" presName="sibTrans" presStyleLbl="sibTrans2D1" presStyleIdx="0" presStyleCnt="0"/>
      <dgm:spPr/>
    </dgm:pt>
    <dgm:pt modelId="{FFFC68E3-D70C-4F9D-A51B-C66CB2526D8D}" type="pres">
      <dgm:prSet presAssocID="{101FF4AB-9BD1-46F0-83A1-F9314669E357}" presName="compNode" presStyleCnt="0"/>
      <dgm:spPr/>
    </dgm:pt>
    <dgm:pt modelId="{44FE5D59-95E8-45C6-B68F-F1FF2B8530C8}" type="pres">
      <dgm:prSet presAssocID="{101FF4AB-9BD1-46F0-83A1-F9314669E357}" presName="node" presStyleLbl="node1" presStyleIdx="1" presStyleCnt="3">
        <dgm:presLayoutVars>
          <dgm:bulletEnabled val="1"/>
        </dgm:presLayoutVars>
      </dgm:prSet>
      <dgm:spPr/>
    </dgm:pt>
    <dgm:pt modelId="{11553E25-2939-4457-AF2A-C186CE741A36}" type="pres">
      <dgm:prSet presAssocID="{101FF4AB-9BD1-46F0-83A1-F9314669E357}" presName="invisiNode" presStyleLbl="node1" presStyleIdx="1" presStyleCnt="3"/>
      <dgm:spPr/>
    </dgm:pt>
    <dgm:pt modelId="{99ABCB95-78AB-463E-B37C-AD8520580820}" type="pres">
      <dgm:prSet presAssocID="{101FF4AB-9BD1-46F0-83A1-F9314669E357}" presName="imagNode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</dgm:spPr>
    </dgm:pt>
    <dgm:pt modelId="{001A6913-E6FE-43B1-819D-9661A9A186D3}" type="pres">
      <dgm:prSet presAssocID="{3864B26A-ACAD-47F4-97F4-10346659019D}" presName="sibTrans" presStyleLbl="sibTrans2D1" presStyleIdx="0" presStyleCnt="0"/>
      <dgm:spPr/>
    </dgm:pt>
    <dgm:pt modelId="{3F49460C-5C44-44E6-A6E4-B390A56A95EC}" type="pres">
      <dgm:prSet presAssocID="{03A86D8A-36E3-4EAF-A1B1-056F7943A653}" presName="compNode" presStyleCnt="0"/>
      <dgm:spPr/>
    </dgm:pt>
    <dgm:pt modelId="{3668B969-A4D5-46C9-A417-9D1139046022}" type="pres">
      <dgm:prSet presAssocID="{03A86D8A-36E3-4EAF-A1B1-056F7943A653}" presName="node" presStyleLbl="node1" presStyleIdx="2" presStyleCnt="3">
        <dgm:presLayoutVars>
          <dgm:bulletEnabled val="1"/>
        </dgm:presLayoutVars>
      </dgm:prSet>
      <dgm:spPr/>
    </dgm:pt>
    <dgm:pt modelId="{B7A83562-61DF-4EFE-90A1-3A1748537636}" type="pres">
      <dgm:prSet presAssocID="{03A86D8A-36E3-4EAF-A1B1-056F7943A653}" presName="invisiNode" presStyleLbl="node1" presStyleIdx="2" presStyleCnt="3"/>
      <dgm:spPr/>
    </dgm:pt>
    <dgm:pt modelId="{0BEFB62E-9D09-44F3-A0E4-4DF2C4C987D6}" type="pres">
      <dgm:prSet presAssocID="{03A86D8A-36E3-4EAF-A1B1-056F7943A653}" presName="imagNode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13000" b="-13000"/>
          </a:stretch>
        </a:blipFill>
      </dgm:spPr>
    </dgm:pt>
  </dgm:ptLst>
  <dgm:cxnLst>
    <dgm:cxn modelId="{DD8BDC0C-4B4B-43F0-862E-B586A3B876B3}" type="presOf" srcId="{426C9620-ECC1-41F8-9AEE-DD85DC521A36}" destId="{37A1BA2B-BB40-4121-93ED-7E652CCADB61}" srcOrd="0" destOrd="0" presId="urn:microsoft.com/office/officeart/2005/8/layout/pList2"/>
    <dgm:cxn modelId="{C4DCC968-1884-460D-B53D-C570F0AF3550}" type="presOf" srcId="{3864B26A-ACAD-47F4-97F4-10346659019D}" destId="{001A6913-E6FE-43B1-819D-9661A9A186D3}" srcOrd="0" destOrd="0" presId="urn:microsoft.com/office/officeart/2005/8/layout/pList2"/>
    <dgm:cxn modelId="{2C01596D-9257-4AEF-AC37-3186C0AE7D61}" type="presOf" srcId="{5D81749B-0FB7-4ED0-BFF0-74E8737AEE1B}" destId="{2B19CC36-96D5-4275-B275-43C07BF5E63D}" srcOrd="0" destOrd="0" presId="urn:microsoft.com/office/officeart/2005/8/layout/pList2"/>
    <dgm:cxn modelId="{90D27251-5141-4A75-9330-595D8CE34229}" type="presOf" srcId="{846EE2FB-557B-4338-915F-55EE959505ED}" destId="{37A1BA2B-BB40-4121-93ED-7E652CCADB61}" srcOrd="0" destOrd="1" presId="urn:microsoft.com/office/officeart/2005/8/layout/pList2"/>
    <dgm:cxn modelId="{A839E671-98FB-4748-B02A-295C56D7A94D}" type="presOf" srcId="{F7ED5DA5-AAF5-47A6-A6C5-A4BA2A2DD636}" destId="{0F8F72F2-805E-460C-AB04-4E7ABA47A6CD}" srcOrd="0" destOrd="0" presId="urn:microsoft.com/office/officeart/2005/8/layout/pList2"/>
    <dgm:cxn modelId="{59F8DE56-D980-4D47-B52B-27A0E8DB9011}" srcId="{F7ED5DA5-AAF5-47A6-A6C5-A4BA2A2DD636}" destId="{03A86D8A-36E3-4EAF-A1B1-056F7943A653}" srcOrd="2" destOrd="0" parTransId="{EC978206-3B97-4E5C-BA8D-A0467A97352B}" sibTransId="{B71C3D30-AF71-40AC-B1D2-4D79499F39E3}"/>
    <dgm:cxn modelId="{E74D327E-6940-4200-BF08-25E9385C0C45}" srcId="{F7ED5DA5-AAF5-47A6-A6C5-A4BA2A2DD636}" destId="{101FF4AB-9BD1-46F0-83A1-F9314669E357}" srcOrd="1" destOrd="0" parTransId="{560D8DAC-9A14-4BDC-AF8A-7384751AC724}" sibTransId="{3864B26A-ACAD-47F4-97F4-10346659019D}"/>
    <dgm:cxn modelId="{BCB0048A-1AD0-4A83-BCF3-DE6C6C809E76}" srcId="{F7ED5DA5-AAF5-47A6-A6C5-A4BA2A2DD636}" destId="{426C9620-ECC1-41F8-9AEE-DD85DC521A36}" srcOrd="0" destOrd="0" parTransId="{B8110B56-EF57-4FB8-98CF-282E906E6150}" sibTransId="{5D81749B-0FB7-4ED0-BFF0-74E8737AEE1B}"/>
    <dgm:cxn modelId="{B7585691-E43C-4130-81E8-F9B075A3EA76}" srcId="{426C9620-ECC1-41F8-9AEE-DD85DC521A36}" destId="{846EE2FB-557B-4338-915F-55EE959505ED}" srcOrd="0" destOrd="0" parTransId="{5FADB119-01D9-4A6F-AA3D-F88A8DAB3EDA}" sibTransId="{3E391331-C81E-4D01-8462-FC154F6DBED7}"/>
    <dgm:cxn modelId="{ED6152E4-B700-4454-86F9-76C886D175FC}" type="presOf" srcId="{03A86D8A-36E3-4EAF-A1B1-056F7943A653}" destId="{3668B969-A4D5-46C9-A417-9D1139046022}" srcOrd="0" destOrd="0" presId="urn:microsoft.com/office/officeart/2005/8/layout/pList2"/>
    <dgm:cxn modelId="{F259A6F8-B046-473A-8B63-98C34FCE41BF}" type="presOf" srcId="{101FF4AB-9BD1-46F0-83A1-F9314669E357}" destId="{44FE5D59-95E8-45C6-B68F-F1FF2B8530C8}" srcOrd="0" destOrd="0" presId="urn:microsoft.com/office/officeart/2005/8/layout/pList2"/>
    <dgm:cxn modelId="{B9F63D7F-031B-4FDC-A93B-92AC977EEDCE}" type="presParOf" srcId="{0F8F72F2-805E-460C-AB04-4E7ABA47A6CD}" destId="{4378C32E-A6F6-449A-833C-01369F2EE81E}" srcOrd="0" destOrd="0" presId="urn:microsoft.com/office/officeart/2005/8/layout/pList2"/>
    <dgm:cxn modelId="{83A74C4A-3120-469C-B689-DE584D434456}" type="presParOf" srcId="{0F8F72F2-805E-460C-AB04-4E7ABA47A6CD}" destId="{66C203DA-E5AA-4BD1-85E3-AE5B5B75277E}" srcOrd="1" destOrd="0" presId="urn:microsoft.com/office/officeart/2005/8/layout/pList2"/>
    <dgm:cxn modelId="{5CBE34A2-AB45-4971-B319-D12A63B58C18}" type="presParOf" srcId="{66C203DA-E5AA-4BD1-85E3-AE5B5B75277E}" destId="{5E6B4BD6-344B-4E6C-A6D9-A4A326D9A24D}" srcOrd="0" destOrd="0" presId="urn:microsoft.com/office/officeart/2005/8/layout/pList2"/>
    <dgm:cxn modelId="{412BE0EF-FA0E-4DA6-969C-09B25901182F}" type="presParOf" srcId="{5E6B4BD6-344B-4E6C-A6D9-A4A326D9A24D}" destId="{37A1BA2B-BB40-4121-93ED-7E652CCADB61}" srcOrd="0" destOrd="0" presId="urn:microsoft.com/office/officeart/2005/8/layout/pList2"/>
    <dgm:cxn modelId="{F871D160-18C1-4F11-9BFB-7976E54483F0}" type="presParOf" srcId="{5E6B4BD6-344B-4E6C-A6D9-A4A326D9A24D}" destId="{A7DB838E-F88D-4089-A301-EEAF537701DB}" srcOrd="1" destOrd="0" presId="urn:microsoft.com/office/officeart/2005/8/layout/pList2"/>
    <dgm:cxn modelId="{15CBF924-76AD-4150-B9CC-5926E5115F01}" type="presParOf" srcId="{5E6B4BD6-344B-4E6C-A6D9-A4A326D9A24D}" destId="{0AA1E339-9955-4B6A-B9DD-7EA60AAAD86A}" srcOrd="2" destOrd="0" presId="urn:microsoft.com/office/officeart/2005/8/layout/pList2"/>
    <dgm:cxn modelId="{485C2870-F292-4579-8949-61A7D51FA69C}" type="presParOf" srcId="{66C203DA-E5AA-4BD1-85E3-AE5B5B75277E}" destId="{2B19CC36-96D5-4275-B275-43C07BF5E63D}" srcOrd="1" destOrd="0" presId="urn:microsoft.com/office/officeart/2005/8/layout/pList2"/>
    <dgm:cxn modelId="{9E188008-A292-4645-892C-7F9BD612A179}" type="presParOf" srcId="{66C203DA-E5AA-4BD1-85E3-AE5B5B75277E}" destId="{FFFC68E3-D70C-4F9D-A51B-C66CB2526D8D}" srcOrd="2" destOrd="0" presId="urn:microsoft.com/office/officeart/2005/8/layout/pList2"/>
    <dgm:cxn modelId="{6765B08D-C8F6-4ECC-B72D-E7AE85416572}" type="presParOf" srcId="{FFFC68E3-D70C-4F9D-A51B-C66CB2526D8D}" destId="{44FE5D59-95E8-45C6-B68F-F1FF2B8530C8}" srcOrd="0" destOrd="0" presId="urn:microsoft.com/office/officeart/2005/8/layout/pList2"/>
    <dgm:cxn modelId="{AE7CB43A-9713-4A3E-AD91-CD0A7C343F92}" type="presParOf" srcId="{FFFC68E3-D70C-4F9D-A51B-C66CB2526D8D}" destId="{11553E25-2939-4457-AF2A-C186CE741A36}" srcOrd="1" destOrd="0" presId="urn:microsoft.com/office/officeart/2005/8/layout/pList2"/>
    <dgm:cxn modelId="{E0FF7FB2-F6E6-4635-A5B1-826412B498FC}" type="presParOf" srcId="{FFFC68E3-D70C-4F9D-A51B-C66CB2526D8D}" destId="{99ABCB95-78AB-463E-B37C-AD8520580820}" srcOrd="2" destOrd="0" presId="urn:microsoft.com/office/officeart/2005/8/layout/pList2"/>
    <dgm:cxn modelId="{F2AF3583-2D9A-49DF-953B-E90D6AC98186}" type="presParOf" srcId="{66C203DA-E5AA-4BD1-85E3-AE5B5B75277E}" destId="{001A6913-E6FE-43B1-819D-9661A9A186D3}" srcOrd="3" destOrd="0" presId="urn:microsoft.com/office/officeart/2005/8/layout/pList2"/>
    <dgm:cxn modelId="{38713457-2DE7-46FC-B1AB-D18D95FD35E1}" type="presParOf" srcId="{66C203DA-E5AA-4BD1-85E3-AE5B5B75277E}" destId="{3F49460C-5C44-44E6-A6E4-B390A56A95EC}" srcOrd="4" destOrd="0" presId="urn:microsoft.com/office/officeart/2005/8/layout/pList2"/>
    <dgm:cxn modelId="{F14B889B-7EC7-4B60-9743-9D7DA3A0C0EC}" type="presParOf" srcId="{3F49460C-5C44-44E6-A6E4-B390A56A95EC}" destId="{3668B969-A4D5-46C9-A417-9D1139046022}" srcOrd="0" destOrd="0" presId="urn:microsoft.com/office/officeart/2005/8/layout/pList2"/>
    <dgm:cxn modelId="{F48B909B-931F-467A-8AEF-01E7B497C901}" type="presParOf" srcId="{3F49460C-5C44-44E6-A6E4-B390A56A95EC}" destId="{B7A83562-61DF-4EFE-90A1-3A1748537636}" srcOrd="1" destOrd="0" presId="urn:microsoft.com/office/officeart/2005/8/layout/pList2"/>
    <dgm:cxn modelId="{A1F584B7-9C4D-4B4D-BEAC-63E1E4A2D96C}" type="presParOf" srcId="{3F49460C-5C44-44E6-A6E4-B390A56A95EC}" destId="{0BEFB62E-9D09-44F3-A0E4-4DF2C4C987D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8C32E-A6F6-449A-833C-01369F2EE81E}">
      <dsp:nvSpPr>
        <dsp:cNvPr id="0" name=""/>
        <dsp:cNvSpPr/>
      </dsp:nvSpPr>
      <dsp:spPr>
        <a:xfrm>
          <a:off x="0" y="0"/>
          <a:ext cx="10753725" cy="25260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1E339-9955-4B6A-B9DD-7EA60AAAD86A}">
      <dsp:nvSpPr>
        <dsp:cNvPr id="0" name=""/>
        <dsp:cNvSpPr/>
      </dsp:nvSpPr>
      <dsp:spPr>
        <a:xfrm>
          <a:off x="322611" y="336803"/>
          <a:ext cx="3158906" cy="185242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31000" b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1BA2B-BB40-4121-93ED-7E652CCADB61}">
      <dsp:nvSpPr>
        <dsp:cNvPr id="0" name=""/>
        <dsp:cNvSpPr/>
      </dsp:nvSpPr>
      <dsp:spPr>
        <a:xfrm rot="10800000">
          <a:off x="322611" y="2526029"/>
          <a:ext cx="3158906" cy="308736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Tutors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900" kern="1200" dirty="0"/>
        </a:p>
      </dsp:txBody>
      <dsp:txXfrm rot="10800000">
        <a:off x="417558" y="2526029"/>
        <a:ext cx="2969012" cy="2992422"/>
      </dsp:txXfrm>
    </dsp:sp>
    <dsp:sp modelId="{99ABCB95-78AB-463E-B37C-AD8520580820}">
      <dsp:nvSpPr>
        <dsp:cNvPr id="0" name=""/>
        <dsp:cNvSpPr/>
      </dsp:nvSpPr>
      <dsp:spPr>
        <a:xfrm>
          <a:off x="3797409" y="336803"/>
          <a:ext cx="3158906" cy="185242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E5D59-95E8-45C6-B68F-F1FF2B8530C8}">
      <dsp:nvSpPr>
        <dsp:cNvPr id="0" name=""/>
        <dsp:cNvSpPr/>
      </dsp:nvSpPr>
      <dsp:spPr>
        <a:xfrm rot="10800000">
          <a:off x="3797409" y="2526029"/>
          <a:ext cx="3158906" cy="308736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50000"/>
            <a:hueOff val="131308"/>
            <a:satOff val="-1656"/>
            <a:lumOff val="275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Website</a:t>
          </a:r>
        </a:p>
      </dsp:txBody>
      <dsp:txXfrm rot="10800000">
        <a:off x="3892356" y="2526029"/>
        <a:ext cx="2969012" cy="2992422"/>
      </dsp:txXfrm>
    </dsp:sp>
    <dsp:sp modelId="{0BEFB62E-9D09-44F3-A0E4-4DF2C4C987D6}">
      <dsp:nvSpPr>
        <dsp:cNvPr id="0" name=""/>
        <dsp:cNvSpPr/>
      </dsp:nvSpPr>
      <dsp:spPr>
        <a:xfrm>
          <a:off x="7272206" y="336803"/>
          <a:ext cx="3158906" cy="185242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8B969-A4D5-46C9-A417-9D1139046022}">
      <dsp:nvSpPr>
        <dsp:cNvPr id="0" name=""/>
        <dsp:cNvSpPr/>
      </dsp:nvSpPr>
      <dsp:spPr>
        <a:xfrm rot="10800000">
          <a:off x="7272206" y="2526029"/>
          <a:ext cx="3158906" cy="308736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50000"/>
            <a:hueOff val="131308"/>
            <a:satOff val="-1656"/>
            <a:lumOff val="275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Handout</a:t>
          </a:r>
        </a:p>
      </dsp:txBody>
      <dsp:txXfrm rot="10800000">
        <a:off x="7367153" y="2526029"/>
        <a:ext cx="2969012" cy="2992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947EE-A121-42C9-ABDB-BDC9D4DE20E1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EFF9-8E7E-448E-9EEE-783A06A65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4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0EFF9-8E7E-448E-9EEE-783A06A657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4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510991C-534D-4766-BDB3-463820CE304D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5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1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8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81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4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9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10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1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1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991C-534D-4766-BDB3-463820CE304D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86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510991C-534D-4766-BDB3-463820CE304D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25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510991C-534D-4766-BDB3-463820CE304D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3A14337-C942-4348-B309-58E150B3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icrobit.org/assets/temp.jpg">
            <a:extLst>
              <a:ext uri="{FF2B5EF4-FFF2-40B4-BE49-F238E27FC236}">
                <a16:creationId xmlns:a16="http://schemas.microsoft.com/office/drawing/2014/main" id="{24AD5DF6-5E50-44F8-86C4-0EEDAB168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23" y="365760"/>
            <a:ext cx="8597618" cy="48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186BD57-249B-43E5-824F-7752C0E9B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432" y="4897756"/>
            <a:ext cx="9228201" cy="1645920"/>
          </a:xfrm>
        </p:spPr>
        <p:txBody>
          <a:bodyPr/>
          <a:lstStyle/>
          <a:p>
            <a:pPr algn="ctr"/>
            <a:r>
              <a:rPr lang="en-GB" dirty="0"/>
              <a:t>Mathis Gerdes</a:t>
            </a:r>
          </a:p>
          <a:p>
            <a:pPr algn="ctr"/>
            <a:r>
              <a:rPr lang="en-GB" dirty="0"/>
              <a:t>Rimvydas Rubavicius</a:t>
            </a:r>
          </a:p>
        </p:txBody>
      </p:sp>
    </p:spTree>
    <p:extLst>
      <p:ext uri="{BB962C8B-B14F-4D97-AF65-F5344CB8AC3E}">
        <p14:creationId xmlns:p14="http://schemas.microsoft.com/office/powerpoint/2010/main" val="57096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az742082.vo.msecnd.net/pub/hgwzajbu">
            <a:extLst>
              <a:ext uri="{FF2B5EF4-FFF2-40B4-BE49-F238E27FC236}">
                <a16:creationId xmlns:a16="http://schemas.microsoft.com/office/drawing/2014/main" id="{A0E32B5D-9F68-45B0-9C73-59E7162330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89A11-576C-4DBE-843C-0B6AA2DD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chemeClr val="tx1"/>
                </a:solidFill>
              </a:rPr>
              <a:t>Safety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2436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http://markitwrite.com/wp-content/uploads/2014/09/2378867408_4cc90791d6_z.jpg">
            <a:extLst>
              <a:ext uri="{FF2B5EF4-FFF2-40B4-BE49-F238E27FC236}">
                <a16:creationId xmlns:a16="http://schemas.microsoft.com/office/drawing/2014/main" id="{A1567071-6371-462B-958D-6B24AAA9E4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0" b="1622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E2E71-7C1B-40DA-9510-0F3243C2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chemeClr val="tx1"/>
                </a:solidFill>
              </a:rPr>
              <a:t>Lets get to work !</a:t>
            </a:r>
          </a:p>
        </p:txBody>
      </p:sp>
    </p:spTree>
    <p:extLst>
      <p:ext uri="{BB962C8B-B14F-4D97-AF65-F5344CB8AC3E}">
        <p14:creationId xmlns:p14="http://schemas.microsoft.com/office/powerpoint/2010/main" val="2202877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5" name="Rectangle 9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Content Placeholder 73" descr="A person standing in front of a beach&#10;&#10;Description generated with very high confidence">
            <a:extLst>
              <a:ext uri="{FF2B5EF4-FFF2-40B4-BE49-F238E27FC236}">
                <a16:creationId xmlns:a16="http://schemas.microsoft.com/office/drawing/2014/main" id="{9087B41A-06CA-47A4-BA6E-262300825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" r="-2" b="7593"/>
          <a:stretch/>
        </p:blipFill>
        <p:spPr>
          <a:xfrm>
            <a:off x="633999" y="640080"/>
            <a:ext cx="6278529" cy="5588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82448-4D04-46D4-A540-A9D103AC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About us: Mathis Gerdes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6F9FCFBE-29F4-4F13-BAFF-3B011A390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3212" y="2419773"/>
            <a:ext cx="3401568" cy="335809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Degree: Physics</a:t>
            </a:r>
          </a:p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Nationality: German</a:t>
            </a:r>
          </a:p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Interest: 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426393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2" name="Rectangle 10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Content Placeholder 73">
            <a:extLst>
              <a:ext uri="{FF2B5EF4-FFF2-40B4-BE49-F238E27FC236}">
                <a16:creationId xmlns:a16="http://schemas.microsoft.com/office/drawing/2014/main" id="{9087B41A-06CA-47A4-BA6E-262300825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82448-4D04-46D4-A540-A9D103AC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accent1"/>
                </a:solidFill>
              </a:rPr>
              <a:t>About us: Rimvydas Rubavicius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6F9FCFBE-29F4-4F13-BAFF-3B011A390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7213" y="2011680"/>
            <a:ext cx="4345858" cy="38647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Degree:  Software Engineering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Nationality: Lithuanian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Interest: History and Politics </a:t>
            </a:r>
          </a:p>
        </p:txBody>
      </p:sp>
    </p:spTree>
    <p:extLst>
      <p:ext uri="{BB962C8B-B14F-4D97-AF65-F5344CB8AC3E}">
        <p14:creationId xmlns:p14="http://schemas.microsoft.com/office/powerpoint/2010/main" val="210586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71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7F2C4F2-3297-4CE8-B47B-EA93C1C618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8" b="1047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D453E-936A-41B3-80BE-46B86687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chemeClr val="tx1"/>
                </a:solidFill>
              </a:rPr>
              <a:t>Learning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C440A-8C95-463F-9409-D4715B2BA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168" y="4385735"/>
            <a:ext cx="5868432" cy="23876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Education is done with you, not to you</a:t>
            </a:r>
          </a:p>
        </p:txBody>
      </p:sp>
    </p:spTree>
    <p:extLst>
      <p:ext uri="{BB962C8B-B14F-4D97-AF65-F5344CB8AC3E}">
        <p14:creationId xmlns:p14="http://schemas.microsoft.com/office/powerpoint/2010/main" val="1944219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3E6711-C038-4B41-8946-415668919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18087"/>
              </p:ext>
            </p:extLst>
          </p:nvPr>
        </p:nvGraphicFramePr>
        <p:xfrm>
          <a:off x="676275" y="685800"/>
          <a:ext cx="10753725" cy="561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20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evomedia.evothings.com/2016/03/microbit.jpg">
            <a:extLst>
              <a:ext uri="{FF2B5EF4-FFF2-40B4-BE49-F238E27FC236}">
                <a16:creationId xmlns:a16="http://schemas.microsoft.com/office/drawing/2014/main" id="{1A2E4E59-977A-4977-94B1-66DF6F376F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5" b="372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78FE4-1C33-4E0C-BB8D-D8B318A9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chemeClr val="tx1"/>
                </a:solidFill>
              </a:rPr>
              <a:t>Project agenda</a:t>
            </a:r>
          </a:p>
        </p:txBody>
      </p:sp>
    </p:spTree>
    <p:extLst>
      <p:ext uri="{BB962C8B-B14F-4D97-AF65-F5344CB8AC3E}">
        <p14:creationId xmlns:p14="http://schemas.microsoft.com/office/powerpoint/2010/main" val="276959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308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5" name="Rectangle 1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microbit.org/images/python-editor.png">
            <a:extLst>
              <a:ext uri="{FF2B5EF4-FFF2-40B4-BE49-F238E27FC236}">
                <a16:creationId xmlns:a16="http://schemas.microsoft.com/office/drawing/2014/main" id="{C51A6528-4ED2-4C17-962A-68B4BFD8CD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7754E-4CE1-4E3C-9B14-E50B5D44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Programming with Python</a:t>
            </a:r>
            <a:endParaRPr 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49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cdn.shopify.com/s/files/1/1595/0669/products/bitbot7_1024x1024_64a90c6a-4b36-4b99-b3b8-c6f3ca5fe333_1024x1024.jpg?v=1494109187">
            <a:extLst>
              <a:ext uri="{FF2B5EF4-FFF2-40B4-BE49-F238E27FC236}">
                <a16:creationId xmlns:a16="http://schemas.microsoft.com/office/drawing/2014/main" id="{C24C47F6-ACC8-424C-9C95-638FAB3856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" b="2366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82014-1743-49FE-8088-877B980E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Bit:bot challenge</a:t>
            </a:r>
          </a:p>
        </p:txBody>
      </p:sp>
    </p:spTree>
    <p:extLst>
      <p:ext uri="{BB962C8B-B14F-4D97-AF65-F5344CB8AC3E}">
        <p14:creationId xmlns:p14="http://schemas.microsoft.com/office/powerpoint/2010/main" val="1208020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s://ichef.bbci.co.uk/news/624/cpsprodpb/081D/production/_88877020_5b4d234f-0701-4735-803f-df363f346044.jpg">
            <a:extLst>
              <a:ext uri="{FF2B5EF4-FFF2-40B4-BE49-F238E27FC236}">
                <a16:creationId xmlns:a16="http://schemas.microsoft.com/office/drawing/2014/main" id="{7D0DD591-22E7-47FA-B9AD-F364D366F9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D08A-FFBD-4773-A2F1-9C4B3A07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Internal showcase</a:t>
            </a:r>
          </a:p>
        </p:txBody>
      </p:sp>
    </p:spTree>
    <p:extLst>
      <p:ext uri="{BB962C8B-B14F-4D97-AF65-F5344CB8AC3E}">
        <p14:creationId xmlns:p14="http://schemas.microsoft.com/office/powerpoint/2010/main" val="969050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C0AA30DE-6CBB-4586-BA23-16B50AD7EE0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F22A196-DEB6-43B5-ACAB-ACB66E18493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107</TotalTime>
  <Words>70</Words>
  <Application>Microsoft Office PowerPoint</Application>
  <PresentationFormat>Widescreen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Metropolitan</vt:lpstr>
      <vt:lpstr>PowerPoint Presentation</vt:lpstr>
      <vt:lpstr>About us: Mathis Gerdes</vt:lpstr>
      <vt:lpstr>About us: Rimvydas Rubavicius</vt:lpstr>
      <vt:lpstr>Learning resources</vt:lpstr>
      <vt:lpstr>PowerPoint Presentation</vt:lpstr>
      <vt:lpstr>Project agenda</vt:lpstr>
      <vt:lpstr>Programming with Python</vt:lpstr>
      <vt:lpstr>Bit:bot challenge</vt:lpstr>
      <vt:lpstr>Internal showcase</vt:lpstr>
      <vt:lpstr>Safety instructions</vt:lpstr>
      <vt:lpstr>Lets get to work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and Robotics with micro:bit</dc:title>
  <dc:creator>RUBAVICIUS Rimvydas</dc:creator>
  <cp:lastModifiedBy>RUBAVICIUS Rimvydas</cp:lastModifiedBy>
  <cp:revision>9</cp:revision>
  <dcterms:created xsi:type="dcterms:W3CDTF">2017-06-24T11:33:23Z</dcterms:created>
  <dcterms:modified xsi:type="dcterms:W3CDTF">2017-06-24T17:13:35Z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