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17AE2-2FFE-4748-960C-338F185DD806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8441-C6C6-436B-8187-7BB78AC1B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8441-C6C6-436B-8187-7BB78AC1BDC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2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214B-F978-49D4-9937-751DEBAA3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FFEFB-3C42-42BE-B44A-BEED26DB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0B6E-371F-48FB-BC83-E7333D75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6205-BD54-41C4-90DB-C7ABAC74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96B9-2DF4-4961-9762-5C34EB80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A7BF-8321-47D8-9BC4-C4DB9E83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1629F-731E-40DF-A280-60024194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0783-B349-40C2-A34F-B345FF14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1340-9C19-4E8D-BA0E-FE09EE18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303A-523D-4E97-95E7-E82FC168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8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0A653-E88D-48E5-8C6C-A9D19BA4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9E459-8119-40B1-8169-43BC97AC0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15B6-457C-4598-90DD-3269D8E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28AF-6583-4E38-8C8B-6293E012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6C37-BD8D-4005-A964-3C0CB9B1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6219-FB06-4779-9A58-6CFEB129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E2B4-00E3-4390-A715-08846BBF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FB01-6EE0-4383-88A6-C2E639BE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DB61-4F68-4FD0-A560-5813B5D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0982-999C-4B5D-856D-01242645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3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A00E-FF81-43A5-87E4-8B02DBA4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2083-D8A6-4F3B-A98F-5A2CFEEB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A744-90B0-40FE-BFCA-E841CC83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2AEF-A983-48D3-BF4A-F083632A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1E8A-9DE2-49A1-B049-5691C39B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67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25C9-0251-40A7-A188-C774013D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D68D-482D-41CE-9255-1E6C68B4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57D4C-1EE0-4256-A0F2-974CB525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A33F-B3CB-4A0A-AEBB-1EDC0B1B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0E17E-A8E1-4AA6-8003-CD805EE2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71B5A-A32C-4ED3-A8FD-D03BD271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8AC-6A9C-4D18-A447-3CD9B7D8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172AC-770E-4132-9400-95A59F64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22A45-2AF0-4C78-B538-F44058D9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F893-22F9-4A9B-A440-FB0E4CFC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331FD-03B6-47B8-BA0B-A966BA813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FC6A1-9B74-4E0D-A60A-4097235F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B2E4-3A82-4927-B39E-C68C6DDD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35BCE-54DA-4817-8492-9AB139F5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4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501A-970A-4299-A183-A2973E65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A88EC-6D34-4999-8D23-3173091F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3BA72-653C-405C-8FE7-ACF3677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FA9BD-D34A-4FEF-8ED0-64EE94B4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5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9BA7D-BC26-459F-8BA4-ECC213E6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AED96-44F7-40E4-B2C2-EEF73A26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2750B-C29C-43B2-9DAC-3933C1A9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1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E797-8C10-43A5-B01D-924BA8A6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C691-0E39-4B6A-9205-A9E46588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AB5D1-678A-42B8-B5D7-6F37BE20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A837-47A3-4213-BD20-727B05E3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B24C9-BCF1-4211-B545-D21D9DA7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E41EA-B45A-4753-9283-14C271D2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00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095F-AAF9-491F-9DC3-6F3E6B6F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FA857-37B0-4511-9BCF-8CFEE8756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DF980-BB8B-430B-A69B-9C10357B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D9DB-6921-4810-8AE0-DBCA93D1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220EF-E348-40FC-A1E9-1C8FB22C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59CE-B21E-4828-9E1F-33475891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31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5283A-B73D-4162-96D8-B9AFB881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F48E-EF73-4E36-B322-A18AFA97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C1F6-BA67-45D8-81C7-6492D9FA4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44AC-12D9-4C1D-998D-0F49DB0FCF43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C418-1DDA-4608-97F9-1BD8A6CD5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2364-5160-4B10-B667-64BE3F7D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C663-22FD-4582-9895-A56BD619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0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3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86FC4-3ADA-4E7D-9BDE-A14FC8B50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6100">
                <a:solidFill>
                  <a:schemeClr val="tx1">
                    <a:lumMod val="85000"/>
                    <a:lumOff val="15000"/>
                  </a:schemeClr>
                </a:solidFill>
              </a:rPr>
              <a:t>Tips for internal showcase presentation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CEEAD0-B551-49A4-BF0C-BD1CEC6F3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2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image.slidesharecdn.com/presentwithpassionrev3-0-091217115909-phpapp01/95/present-with-passion-1-728.jpg?cb=1261303736">
            <a:extLst>
              <a:ext uri="{FF2B5EF4-FFF2-40B4-BE49-F238E27FC236}">
                <a16:creationId xmlns:a16="http://schemas.microsoft.com/office/drawing/2014/main" id="{1C8581B6-9E32-4126-9CEF-B36919835A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0" name="Picture 2" descr="https://image.slidesharecdn.com/ignoring-100911042306-phpapp01/95/6-reasons-your-audience-is-ignoring-your-presentation-16-728.jpg?cb=1332677969">
            <a:extLst>
              <a:ext uri="{FF2B5EF4-FFF2-40B4-BE49-F238E27FC236}">
                <a16:creationId xmlns:a16="http://schemas.microsoft.com/office/drawing/2014/main" id="{E2B440C0-8C64-4204-A536-866341F1B7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92" b="1050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0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077" name="Picture 2" descr="https://userscontent2.emaze.com/images/202d980d-dd4a-434c-a61f-7a89d0114ba9/044b3a71-11e7-4da0-bf49-2a8e8bb44b5f.jpg">
            <a:extLst>
              <a:ext uri="{FF2B5EF4-FFF2-40B4-BE49-F238E27FC236}">
                <a16:creationId xmlns:a16="http://schemas.microsoft.com/office/drawing/2014/main" id="{940047A2-2726-4614-8D83-47CE7A987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9" b="112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9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098" name="Picture 2" descr="https://image.slidesharecdn.com/howyoucanmakeagoodpresentation-160605062623/95/how-you-can-make-a-good-presentation-5-638.jpg?cb=1465108227">
            <a:extLst>
              <a:ext uri="{FF2B5EF4-FFF2-40B4-BE49-F238E27FC236}">
                <a16:creationId xmlns:a16="http://schemas.microsoft.com/office/drawing/2014/main" id="{BB4551A7-0CBA-47A5-ABB0-C0E50CF967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" b="237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0B43CA-7211-4EB8-BBB2-AFDAABD6E756}"/>
              </a:ext>
            </a:extLst>
          </p:cNvPr>
          <p:cNvSpPr/>
          <p:nvPr/>
        </p:nvSpPr>
        <p:spPr>
          <a:xfrm>
            <a:off x="143933" y="3566160"/>
            <a:ext cx="4661747" cy="3291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10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122" name="Picture 2" descr="https://media.licdn.com/mpr/mpr/p/4/005/05c/33b/0131df5.jpg">
            <a:extLst>
              <a:ext uri="{FF2B5EF4-FFF2-40B4-BE49-F238E27FC236}">
                <a16:creationId xmlns:a16="http://schemas.microsoft.com/office/drawing/2014/main" id="{EDD7E1FC-E486-475A-914D-4BF49554C3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 b="77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4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146" name="Picture 2" descr="http://www.pixus.uk/wp-content/uploads/Pie-chart-tone-of-voice.png">
            <a:extLst>
              <a:ext uri="{FF2B5EF4-FFF2-40B4-BE49-F238E27FC236}">
                <a16:creationId xmlns:a16="http://schemas.microsoft.com/office/drawing/2014/main" id="{CBFC6533-E09C-4C21-B870-5787DED57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59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8A5D-8429-4186-9CF7-B208CF0A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6048-9368-4866-8EC9-EF94AB13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2" name="Picture 4" descr="https://www.yoomee.com/media/W1siZiIsIjIwMTYvMDIvMTEvMDkvMDgvMzAvZDVmOTE1MmUtYTNiZC00MWY3LTgxNTAtMWZhNjZhMzUwNzkwL2Vuam95LmpwZyJdXQ">
            <a:extLst>
              <a:ext uri="{FF2B5EF4-FFF2-40B4-BE49-F238E27FC236}">
                <a16:creationId xmlns:a16="http://schemas.microsoft.com/office/drawing/2014/main" id="{417891F8-F96D-45C3-81B9-F8A301CC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1200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8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</Words>
  <Application>Microsoft Office PowerPoint</Application>
  <PresentationFormat>Widescreen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Tips for internal showcase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internal showcase presentation</dc:title>
  <dc:creator>RUBAVICIUS Rimvydas</dc:creator>
  <cp:lastModifiedBy>RUBAVICIUS Rimvydas</cp:lastModifiedBy>
  <cp:revision>4</cp:revision>
  <dcterms:created xsi:type="dcterms:W3CDTF">2017-07-05T08:42:13Z</dcterms:created>
  <dcterms:modified xsi:type="dcterms:W3CDTF">2017-07-05T10:31:19Z</dcterms:modified>
</cp:coreProperties>
</file>