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B0FFB-D965-4D33-98AE-5EDF8E6783D8}" type="doc">
      <dgm:prSet loTypeId="urn:microsoft.com/office/officeart/2005/8/layout/arrow1" loCatId="process" qsTypeId="urn:microsoft.com/office/officeart/2005/8/quickstyle/simple1" qsCatId="simple" csTypeId="urn:microsoft.com/office/officeart/2005/8/colors/colorful4" csCatId="colorful" phldr="1"/>
      <dgm:spPr/>
    </dgm:pt>
    <dgm:pt modelId="{A5C88362-9CFB-47CB-8D47-AA44785F3071}">
      <dgm:prSet phldrT="[Text]"/>
      <dgm:spPr/>
      <dgm:t>
        <a:bodyPr/>
        <a:lstStyle/>
        <a:p>
          <a:r>
            <a:rPr lang="en-GB"/>
            <a:t>General Purpose programming language</a:t>
          </a:r>
          <a:endParaRPr lang="en-US"/>
        </a:p>
      </dgm:t>
    </dgm:pt>
    <dgm:pt modelId="{4F5C51EF-1AFC-46F4-860F-695DFCB66140}" type="parTrans" cxnId="{C0773A2D-6925-481A-81B4-B5B492267FB1}">
      <dgm:prSet/>
      <dgm:spPr/>
      <dgm:t>
        <a:bodyPr/>
        <a:lstStyle/>
        <a:p>
          <a:endParaRPr lang="en-US"/>
        </a:p>
      </dgm:t>
    </dgm:pt>
    <dgm:pt modelId="{28622F71-856F-4F3C-8E4C-5D87CBAA7DAB}" type="sibTrans" cxnId="{C0773A2D-6925-481A-81B4-B5B492267FB1}">
      <dgm:prSet/>
      <dgm:spPr/>
      <dgm:t>
        <a:bodyPr/>
        <a:lstStyle/>
        <a:p>
          <a:endParaRPr lang="en-US"/>
        </a:p>
      </dgm:t>
    </dgm:pt>
    <dgm:pt modelId="{7DAC117F-2F22-4D71-9732-86EBBB8BBFCE}">
      <dgm:prSet/>
      <dgm:spPr/>
      <dgm:t>
        <a:bodyPr/>
        <a:lstStyle/>
        <a:p>
          <a:r>
            <a:rPr lang="en-GB" dirty="0"/>
            <a:t>Dynamically typed language</a:t>
          </a:r>
        </a:p>
      </dgm:t>
    </dgm:pt>
    <dgm:pt modelId="{8B47EAFA-FCC6-4AD9-AF8F-C4B6FCAD6DF5}" type="parTrans" cxnId="{14213C0D-B823-4114-B176-A5C02620F7B6}">
      <dgm:prSet/>
      <dgm:spPr/>
      <dgm:t>
        <a:bodyPr/>
        <a:lstStyle/>
        <a:p>
          <a:endParaRPr lang="en-US"/>
        </a:p>
      </dgm:t>
    </dgm:pt>
    <dgm:pt modelId="{21BF6C3F-1499-4085-8E6B-0C75C8C5E487}" type="sibTrans" cxnId="{14213C0D-B823-4114-B176-A5C02620F7B6}">
      <dgm:prSet/>
      <dgm:spPr/>
      <dgm:t>
        <a:bodyPr/>
        <a:lstStyle/>
        <a:p>
          <a:endParaRPr lang="en-US"/>
        </a:p>
      </dgm:t>
    </dgm:pt>
    <dgm:pt modelId="{9B4C43A4-A4E4-457A-884E-CEDC6BD4D2D8}">
      <dgm:prSet/>
      <dgm:spPr/>
      <dgm:t>
        <a:bodyPr/>
        <a:lstStyle/>
        <a:p>
          <a:r>
            <a:rPr lang="en-GB"/>
            <a:t>Two most popular versions: Python 2.7 and Python 3.5</a:t>
          </a:r>
        </a:p>
      </dgm:t>
    </dgm:pt>
    <dgm:pt modelId="{BA48F35F-8CBA-461B-A92D-39D713CE84B9}" type="parTrans" cxnId="{E851878D-AF7B-40D2-AB65-6A87F50D10F5}">
      <dgm:prSet/>
      <dgm:spPr/>
      <dgm:t>
        <a:bodyPr/>
        <a:lstStyle/>
        <a:p>
          <a:endParaRPr lang="en-US"/>
        </a:p>
      </dgm:t>
    </dgm:pt>
    <dgm:pt modelId="{5CA6D278-EAB8-465C-8AA7-EA78C2BB4E5A}" type="sibTrans" cxnId="{E851878D-AF7B-40D2-AB65-6A87F50D10F5}">
      <dgm:prSet/>
      <dgm:spPr/>
      <dgm:t>
        <a:bodyPr/>
        <a:lstStyle/>
        <a:p>
          <a:endParaRPr lang="en-US"/>
        </a:p>
      </dgm:t>
    </dgm:pt>
    <dgm:pt modelId="{A07935E2-BBF8-45FF-A4AC-E980399E287A}" type="pres">
      <dgm:prSet presAssocID="{C1BB0FFB-D965-4D33-98AE-5EDF8E6783D8}" presName="cycle" presStyleCnt="0">
        <dgm:presLayoutVars>
          <dgm:dir/>
          <dgm:resizeHandles val="exact"/>
        </dgm:presLayoutVars>
      </dgm:prSet>
      <dgm:spPr/>
    </dgm:pt>
    <dgm:pt modelId="{DC388665-ADDD-485A-A0A6-7E465BDE51E4}" type="pres">
      <dgm:prSet presAssocID="{7DAC117F-2F22-4D71-9732-86EBBB8BBFCE}" presName="arrow" presStyleLbl="node1" presStyleIdx="0" presStyleCnt="3">
        <dgm:presLayoutVars>
          <dgm:bulletEnabled val="1"/>
        </dgm:presLayoutVars>
      </dgm:prSet>
      <dgm:spPr/>
    </dgm:pt>
    <dgm:pt modelId="{CB9207F7-8091-476A-BCCF-99275C9B9A36}" type="pres">
      <dgm:prSet presAssocID="{9B4C43A4-A4E4-457A-884E-CEDC6BD4D2D8}" presName="arrow" presStyleLbl="node1" presStyleIdx="1" presStyleCnt="3">
        <dgm:presLayoutVars>
          <dgm:bulletEnabled val="1"/>
        </dgm:presLayoutVars>
      </dgm:prSet>
      <dgm:spPr/>
    </dgm:pt>
    <dgm:pt modelId="{28BC27A5-394F-4022-BFC3-985C10706E1D}" type="pres">
      <dgm:prSet presAssocID="{A5C88362-9CFB-47CB-8D47-AA44785F3071}" presName="arrow" presStyleLbl="node1" presStyleIdx="2" presStyleCnt="3">
        <dgm:presLayoutVars>
          <dgm:bulletEnabled val="1"/>
        </dgm:presLayoutVars>
      </dgm:prSet>
      <dgm:spPr/>
    </dgm:pt>
  </dgm:ptLst>
  <dgm:cxnLst>
    <dgm:cxn modelId="{4B085A01-CE0B-42C0-85D0-896A1F9F88B9}" type="presOf" srcId="{7DAC117F-2F22-4D71-9732-86EBBB8BBFCE}" destId="{DC388665-ADDD-485A-A0A6-7E465BDE51E4}" srcOrd="0" destOrd="0" presId="urn:microsoft.com/office/officeart/2005/8/layout/arrow1"/>
    <dgm:cxn modelId="{5E428307-60CA-42FE-9375-55B4E2A1F6D4}" type="presOf" srcId="{9B4C43A4-A4E4-457A-884E-CEDC6BD4D2D8}" destId="{CB9207F7-8091-476A-BCCF-99275C9B9A36}" srcOrd="0" destOrd="0" presId="urn:microsoft.com/office/officeart/2005/8/layout/arrow1"/>
    <dgm:cxn modelId="{14213C0D-B823-4114-B176-A5C02620F7B6}" srcId="{C1BB0FFB-D965-4D33-98AE-5EDF8E6783D8}" destId="{7DAC117F-2F22-4D71-9732-86EBBB8BBFCE}" srcOrd="0" destOrd="0" parTransId="{8B47EAFA-FCC6-4AD9-AF8F-C4B6FCAD6DF5}" sibTransId="{21BF6C3F-1499-4085-8E6B-0C75C8C5E487}"/>
    <dgm:cxn modelId="{C0773A2D-6925-481A-81B4-B5B492267FB1}" srcId="{C1BB0FFB-D965-4D33-98AE-5EDF8E6783D8}" destId="{A5C88362-9CFB-47CB-8D47-AA44785F3071}" srcOrd="2" destOrd="0" parTransId="{4F5C51EF-1AFC-46F4-860F-695DFCB66140}" sibTransId="{28622F71-856F-4F3C-8E4C-5D87CBAA7DAB}"/>
    <dgm:cxn modelId="{E851878D-AF7B-40D2-AB65-6A87F50D10F5}" srcId="{C1BB0FFB-D965-4D33-98AE-5EDF8E6783D8}" destId="{9B4C43A4-A4E4-457A-884E-CEDC6BD4D2D8}" srcOrd="1" destOrd="0" parTransId="{BA48F35F-8CBA-461B-A92D-39D713CE84B9}" sibTransId="{5CA6D278-EAB8-465C-8AA7-EA78C2BB4E5A}"/>
    <dgm:cxn modelId="{483EBDCC-8192-42F0-AD8D-B7E989C1DDAA}" type="presOf" srcId="{C1BB0FFB-D965-4D33-98AE-5EDF8E6783D8}" destId="{A07935E2-BBF8-45FF-A4AC-E980399E287A}" srcOrd="0" destOrd="0" presId="urn:microsoft.com/office/officeart/2005/8/layout/arrow1"/>
    <dgm:cxn modelId="{345626DA-11C4-4F00-B966-AB8D3F8D4256}" type="presOf" srcId="{A5C88362-9CFB-47CB-8D47-AA44785F3071}" destId="{28BC27A5-394F-4022-BFC3-985C10706E1D}" srcOrd="0" destOrd="0" presId="urn:microsoft.com/office/officeart/2005/8/layout/arrow1"/>
    <dgm:cxn modelId="{0D4F3F97-0C09-4586-A117-5C98BEA8DD97}" type="presParOf" srcId="{A07935E2-BBF8-45FF-A4AC-E980399E287A}" destId="{DC388665-ADDD-485A-A0A6-7E465BDE51E4}" srcOrd="0" destOrd="0" presId="urn:microsoft.com/office/officeart/2005/8/layout/arrow1"/>
    <dgm:cxn modelId="{08B40947-45D5-439B-BB5C-690A6531CB8D}" type="presParOf" srcId="{A07935E2-BBF8-45FF-A4AC-E980399E287A}" destId="{CB9207F7-8091-476A-BCCF-99275C9B9A36}" srcOrd="1" destOrd="0" presId="urn:microsoft.com/office/officeart/2005/8/layout/arrow1"/>
    <dgm:cxn modelId="{FB07E787-C675-4E5A-8611-A389D63BCA08}" type="presParOf" srcId="{A07935E2-BBF8-45FF-A4AC-E980399E287A}" destId="{28BC27A5-394F-4022-BFC3-985C10706E1D}" srcOrd="2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8665-ADDD-485A-A0A6-7E465BDE51E4}">
      <dsp:nvSpPr>
        <dsp:cNvPr id="0" name=""/>
        <dsp:cNvSpPr/>
      </dsp:nvSpPr>
      <dsp:spPr>
        <a:xfrm>
          <a:off x="5453130" y="840"/>
          <a:ext cx="2843214" cy="2843214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Dynamically typed language</a:t>
          </a:r>
        </a:p>
      </dsp:txBody>
      <dsp:txXfrm>
        <a:off x="6163934" y="498402"/>
        <a:ext cx="1421607" cy="2345652"/>
      </dsp:txXfrm>
    </dsp:sp>
    <dsp:sp modelId="{CB9207F7-8091-476A-BCCF-99275C9B9A36}">
      <dsp:nvSpPr>
        <dsp:cNvPr id="0" name=""/>
        <dsp:cNvSpPr/>
      </dsp:nvSpPr>
      <dsp:spPr>
        <a:xfrm rot="7200000">
          <a:off x="7095469" y="2845455"/>
          <a:ext cx="2843214" cy="2843214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Two most popular versions: Python 2.7 and Python 3.5</a:t>
          </a:r>
        </a:p>
      </dsp:txBody>
      <dsp:txXfrm rot="-5400000">
        <a:off x="7128800" y="3431868"/>
        <a:ext cx="2345652" cy="1421607"/>
      </dsp:txXfrm>
    </dsp:sp>
    <dsp:sp modelId="{28BC27A5-394F-4022-BFC3-985C10706E1D}">
      <dsp:nvSpPr>
        <dsp:cNvPr id="0" name=""/>
        <dsp:cNvSpPr/>
      </dsp:nvSpPr>
      <dsp:spPr>
        <a:xfrm rot="14400000">
          <a:off x="3810791" y="2845455"/>
          <a:ext cx="2843214" cy="2843214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General Purpose programming language</a:t>
          </a:r>
          <a:endParaRPr lang="en-US" sz="1800" kern="1200"/>
        </a:p>
      </dsp:txBody>
      <dsp:txXfrm rot="5400000">
        <a:off x="4275023" y="3431867"/>
        <a:ext cx="2345652" cy="142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C6B5-98A4-4B0F-B70C-F840D9A5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3A02A-CDF5-4FDC-B365-B52824A7A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0EBD-1BE5-453B-9519-C61BE11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2CC6-3531-4E9E-B99F-09C4C886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B6C0-55A0-432E-BA1B-BF2EFE82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2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9BDE-7E34-4BAF-A654-B08A704F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1D8-F82C-4055-B9F0-41E7DCA1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3EF20-21FC-4719-AC2D-FA2C1C30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DEC0-7184-4E2F-AB1E-8BFFD0F0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4D4E-88B4-4FA0-A329-68EF50FF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2B1BF-A599-469A-8ACB-2A6DBF260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793BB-E2D0-4307-82C8-E1226E0E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685F6-DA2F-405C-BF6B-FED561CA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4A3A-BDB7-4915-A4C2-75093100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313D-7D02-4E89-9670-A867792E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F2A0-7249-46EE-B5C1-DE3AF3FC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5950-DD16-42FF-AA5B-42AD46E7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CB6A-C008-4E10-BEE4-F8DE91A0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CA4D-4F34-4619-8C57-1F9AA3BD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775E-41E2-4D47-8536-613D052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2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A572-15EB-4925-9621-F1071E5B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B818-0B0D-475E-A59D-3DF9D4B5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4615-A239-43BB-ABEE-68FBBFAC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5DC45-EF64-47F0-B59C-9C1DAD3E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E28E-F1DD-4686-A4B3-E05DB65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57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7216-622E-4D31-8EBE-D365D588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6406-F213-4862-B38C-B7CFB8D1A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00110-CAF9-4664-8AC5-F8E76D61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24C7D-302B-4B54-B3AE-8E46D416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96A0-43D5-4D11-AA03-BD1A4035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892B0-A1AE-42C8-9BF7-94209CA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8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2CE1-0FC3-43A3-B273-9F794538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497D-BD19-4ED8-B4B3-DDEE037D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DAF08-0B6B-41DF-B175-9B56F6C2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31CE-9BFF-445B-811D-FBE544BDE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7B946-9656-4EE0-98F5-76AD9AAAF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388D4-3F4B-47E4-A891-E96BE5DE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3D54-8193-4141-ACC9-C47F5F4F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269F9-1413-4B54-B3A6-C9461D7C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20C2-3E1C-467E-8441-DC1066BD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0AA79-7C31-4245-BD4D-BE33BE72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65083-A1FB-4053-80C1-A821A30F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C9BE1-6854-42D8-AABC-F50C52C6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8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C0E63-35E5-477E-96FF-AE1B2A9B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CD768-EF30-4738-ADC6-B8421AB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9BF09-DC41-4511-A131-CA09DA9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18F-2557-4C26-8146-6C1EBC5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BF0B-B8AE-4E92-9FBE-07354032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94AF-773D-4B34-82ED-995E1284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06208-BDD8-4392-94B6-05A0D907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C74B-16F4-4A49-BE82-4D3FF1DB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B194-5205-4482-A805-B5E1A2B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29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367A-4251-495F-A15A-1C424E59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CC35-F3AF-4A2E-968A-BED847DFD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4621-F229-4E95-8A4C-22462805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5DDE-0F3C-4372-BAF9-66F19320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60205-257C-4B7E-B6FA-CB2BC302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1529-FE15-4B36-B4A1-02639438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08088-2DA9-4D1F-9DCD-9F8B48A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5475-3705-4B1D-9545-A9B62D79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0CB8-880D-4CEB-A738-38D532EBA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D5E0-9C79-46C3-BBE4-D6EAA2886D15}" type="datetimeFigureOut">
              <a:rPr lang="en-GB" smtClean="0"/>
              <a:t>24/06/2017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DCD2-E308-44C5-B0D7-39804649D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E9BF-98F2-4D22-A08A-477DA8B5C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14D8-83B7-4083-94F3-1B9483E21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0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python.org/static/opengraph-icon-200x200.png">
            <a:extLst>
              <a:ext uri="{FF2B5EF4-FFF2-40B4-BE49-F238E27FC236}">
                <a16:creationId xmlns:a16="http://schemas.microsoft.com/office/drawing/2014/main" id="{83184899-5F67-41D3-B487-FCB969D8A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58545" y="1369118"/>
            <a:ext cx="3789988" cy="3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422CF-B726-4718-AFF0-448A32F9C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n-GB" sz="5400">
                <a:solidFill>
                  <a:schemeClr val="bg1"/>
                </a:solidFill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1728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6" descr="A screenshot of a cell phone&#10;&#10;Description generated with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552"/>
          <a:stretch/>
        </p:blipFill>
        <p:spPr>
          <a:xfrm>
            <a:off x="838200" y="1027906"/>
            <a:ext cx="10515600" cy="5560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0148A-5268-4D5C-AF46-B36CD035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What is a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85684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4" descr="https://thehelloworldprogram.com/app/uploads/2013/07/pyprint.jpg">
            <a:extLst>
              <a:ext uri="{FF2B5EF4-FFF2-40B4-BE49-F238E27FC236}">
                <a16:creationId xmlns:a16="http://schemas.microsoft.com/office/drawing/2014/main" id="{C94DDF95-97B1-4F7E-B892-5848223B4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93" name="Straight Connector 192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22D5EC-3E7F-4AC0-AE7A-BC8D2E0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42429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jksofttechsolutions.com/blog/wp-content/uploads/2016/02/python-2.png">
            <a:extLst>
              <a:ext uri="{FF2B5EF4-FFF2-40B4-BE49-F238E27FC236}">
                <a16:creationId xmlns:a16="http://schemas.microsoft.com/office/drawing/2014/main" id="{8BECF821-141C-477F-8471-160B1668F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90" r="152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6D8F5F-71E2-49FC-B925-FBA1E61D9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697890"/>
              </p:ext>
            </p:extLst>
          </p:nvPr>
        </p:nvGraphicFramePr>
        <p:xfrm>
          <a:off x="-649198" y="317590"/>
          <a:ext cx="13749475" cy="568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143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i.stack.imgur.com/2WIRD.png">
            <a:extLst>
              <a:ext uri="{FF2B5EF4-FFF2-40B4-BE49-F238E27FC236}">
                <a16:creationId xmlns:a16="http://schemas.microsoft.com/office/drawing/2014/main" id="{E127023B-A16E-4FC9-ADCC-D5FB2FC8D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1881843"/>
            <a:ext cx="7188199" cy="30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4856B-742E-4082-AEF0-F517F373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Python?</a:t>
            </a:r>
          </a:p>
        </p:txBody>
      </p:sp>
    </p:spTree>
    <p:extLst>
      <p:ext uri="{BB962C8B-B14F-4D97-AF65-F5344CB8AC3E}">
        <p14:creationId xmlns:p14="http://schemas.microsoft.com/office/powerpoint/2010/main" val="21274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s://qph.ec.quoracdn.net/main-qimg-f25f4b589738d457b4ec495d23e2866a-c">
            <a:extLst>
              <a:ext uri="{FF2B5EF4-FFF2-40B4-BE49-F238E27FC236}">
                <a16:creationId xmlns:a16="http://schemas.microsoft.com/office/drawing/2014/main" id="{488887FB-F99D-4EBE-9549-A89A12DCA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1444" r="2652" b="5546"/>
          <a:stretch/>
        </p:blipFill>
        <p:spPr bwMode="auto">
          <a:xfrm>
            <a:off x="2578100" y="723900"/>
            <a:ext cx="69215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7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icropython-logo.svg">
            <a:extLst>
              <a:ext uri="{FF2B5EF4-FFF2-40B4-BE49-F238E27FC236}">
                <a16:creationId xmlns:a16="http://schemas.microsoft.com/office/drawing/2014/main" id="{54DECC89-FC03-40A1-9A7C-2EF96330F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0618" y="1820333"/>
            <a:ext cx="3965547" cy="403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A0C40-1443-42B1-B4B3-D3AD12B1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MicroPython?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E8A5-ABE7-4535-B00A-B0359AA3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full Python 3 compiler, written in C </a:t>
            </a:r>
          </a:p>
          <a:p>
            <a:r>
              <a:rPr lang="en-GB" sz="2000" dirty="0">
                <a:solidFill>
                  <a:schemeClr val="bg1"/>
                </a:solidFill>
              </a:rPr>
              <a:t>runs on the micro-controller hardware. </a:t>
            </a:r>
          </a:p>
          <a:p>
            <a:r>
              <a:rPr lang="en-GB" sz="2000" dirty="0">
                <a:solidFill>
                  <a:schemeClr val="bg1"/>
                </a:solidFill>
              </a:rPr>
              <a:t>selection of core Python libraries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modules which give access to low-level hardware.</a:t>
            </a:r>
          </a:p>
        </p:txBody>
      </p:sp>
    </p:spTree>
    <p:extLst>
      <p:ext uri="{BB962C8B-B14F-4D97-AF65-F5344CB8AC3E}">
        <p14:creationId xmlns:p14="http://schemas.microsoft.com/office/powerpoint/2010/main" val="383796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ECAE-772E-46FA-8E91-460F6390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http://www.livefirelabs.com/images/learn-python-programming-course.jpg">
            <a:extLst>
              <a:ext uri="{FF2B5EF4-FFF2-40B4-BE49-F238E27FC236}">
                <a16:creationId xmlns:a16="http://schemas.microsoft.com/office/drawing/2014/main" id="{3562025F-B2CD-4996-9FBF-9C7E56EC4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3" b="111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0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62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Python</vt:lpstr>
      <vt:lpstr>What is a programming language?</vt:lpstr>
      <vt:lpstr>What is Python?</vt:lpstr>
      <vt:lpstr>PowerPoint Presentation</vt:lpstr>
      <vt:lpstr>Why Python?</vt:lpstr>
      <vt:lpstr>PowerPoint Presentation</vt:lpstr>
      <vt:lpstr>MicroPython?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RUBAVICIUS Rimvydas</dc:creator>
  <cp:lastModifiedBy>RUBAVICIUS Rimvydas</cp:lastModifiedBy>
  <cp:revision>11</cp:revision>
  <dcterms:created xsi:type="dcterms:W3CDTF">2017-06-24T17:13:48Z</dcterms:created>
  <dcterms:modified xsi:type="dcterms:W3CDTF">2017-06-24T19:18:07Z</dcterms:modified>
</cp:coreProperties>
</file>